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media/image1.jpeg" ContentType="image/jpeg"/>
  <Override PartName="/ppt/media/image2.jpeg" ContentType="image/jpeg"/>
  <Override PartName="/ppt/media/image3.jpeg" ContentType="image/jpeg"/>
  <Override PartName="/ppt/media/image4.jpeg" ContentType="image/jpeg"/>
  <Override PartName="/ppt/media/image5.jpeg" ContentType="image/jpeg"/>
</Types>
</file>

<file path=_rels/.rels><?xml version="1.0" encoding="UTF-8" standalone="yes"?><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584200" rtl="0" fontAlgn="auto" latinLnBrk="0" hangingPunct="0">
      <a:lnSpc>
        <a:spcPct val="100000"/>
      </a:lnSpc>
      <a:spcBef>
        <a:spcPts val="1400"/>
      </a:spcBef>
      <a:spcAft>
        <a:spcPts val="0"/>
      </a:spcAft>
      <a:buClrTx/>
      <a:buSzTx/>
      <a:buFontTx/>
      <a:buNone/>
      <a:tabLst/>
      <a:defRPr b="0" baseline="0" cap="none" i="1" spc="28" strike="noStrike" sz="2800" u="none" kumimoji="0" normalizeH="0">
        <a:ln>
          <a:noFill/>
        </a:ln>
        <a:solidFill>
          <a:srgbClr val="5C5C5C"/>
        </a:solidFill>
        <a:effectLst/>
        <a:uFillTx/>
        <a:latin typeface="Iowan Old Style"/>
        <a:ea typeface="Iowan Old Style"/>
        <a:cs typeface="Iowan Old Style"/>
        <a:sym typeface="Iowan Old Style"/>
      </a:defRPr>
    </a:lvl1pPr>
    <a:lvl2pPr marL="0" marR="0" indent="228600" algn="l" defTabSz="584200" rtl="0" fontAlgn="auto" latinLnBrk="0" hangingPunct="0">
      <a:lnSpc>
        <a:spcPct val="100000"/>
      </a:lnSpc>
      <a:spcBef>
        <a:spcPts val="1400"/>
      </a:spcBef>
      <a:spcAft>
        <a:spcPts val="0"/>
      </a:spcAft>
      <a:buClrTx/>
      <a:buSzTx/>
      <a:buFontTx/>
      <a:buNone/>
      <a:tabLst/>
      <a:defRPr b="0" baseline="0" cap="none" i="1" spc="28" strike="noStrike" sz="2800" u="none" kumimoji="0" normalizeH="0">
        <a:ln>
          <a:noFill/>
        </a:ln>
        <a:solidFill>
          <a:srgbClr val="5C5C5C"/>
        </a:solidFill>
        <a:effectLst/>
        <a:uFillTx/>
        <a:latin typeface="Iowan Old Style"/>
        <a:ea typeface="Iowan Old Style"/>
        <a:cs typeface="Iowan Old Style"/>
        <a:sym typeface="Iowan Old Style"/>
      </a:defRPr>
    </a:lvl2pPr>
    <a:lvl3pPr marL="0" marR="0" indent="457200" algn="l" defTabSz="584200" rtl="0" fontAlgn="auto" latinLnBrk="0" hangingPunct="0">
      <a:lnSpc>
        <a:spcPct val="100000"/>
      </a:lnSpc>
      <a:spcBef>
        <a:spcPts val="1400"/>
      </a:spcBef>
      <a:spcAft>
        <a:spcPts val="0"/>
      </a:spcAft>
      <a:buClrTx/>
      <a:buSzTx/>
      <a:buFontTx/>
      <a:buNone/>
      <a:tabLst/>
      <a:defRPr b="0" baseline="0" cap="none" i="1" spc="28" strike="noStrike" sz="2800" u="none" kumimoji="0" normalizeH="0">
        <a:ln>
          <a:noFill/>
        </a:ln>
        <a:solidFill>
          <a:srgbClr val="5C5C5C"/>
        </a:solidFill>
        <a:effectLst/>
        <a:uFillTx/>
        <a:latin typeface="Iowan Old Style"/>
        <a:ea typeface="Iowan Old Style"/>
        <a:cs typeface="Iowan Old Style"/>
        <a:sym typeface="Iowan Old Style"/>
      </a:defRPr>
    </a:lvl3pPr>
    <a:lvl4pPr marL="0" marR="0" indent="685800" algn="l" defTabSz="584200" rtl="0" fontAlgn="auto" latinLnBrk="0" hangingPunct="0">
      <a:lnSpc>
        <a:spcPct val="100000"/>
      </a:lnSpc>
      <a:spcBef>
        <a:spcPts val="1400"/>
      </a:spcBef>
      <a:spcAft>
        <a:spcPts val="0"/>
      </a:spcAft>
      <a:buClrTx/>
      <a:buSzTx/>
      <a:buFontTx/>
      <a:buNone/>
      <a:tabLst/>
      <a:defRPr b="0" baseline="0" cap="none" i="1" spc="28" strike="noStrike" sz="2800" u="none" kumimoji="0" normalizeH="0">
        <a:ln>
          <a:noFill/>
        </a:ln>
        <a:solidFill>
          <a:srgbClr val="5C5C5C"/>
        </a:solidFill>
        <a:effectLst/>
        <a:uFillTx/>
        <a:latin typeface="Iowan Old Style"/>
        <a:ea typeface="Iowan Old Style"/>
        <a:cs typeface="Iowan Old Style"/>
        <a:sym typeface="Iowan Old Style"/>
      </a:defRPr>
    </a:lvl4pPr>
    <a:lvl5pPr marL="0" marR="0" indent="914400" algn="l" defTabSz="584200" rtl="0" fontAlgn="auto" latinLnBrk="0" hangingPunct="0">
      <a:lnSpc>
        <a:spcPct val="100000"/>
      </a:lnSpc>
      <a:spcBef>
        <a:spcPts val="1400"/>
      </a:spcBef>
      <a:spcAft>
        <a:spcPts val="0"/>
      </a:spcAft>
      <a:buClrTx/>
      <a:buSzTx/>
      <a:buFontTx/>
      <a:buNone/>
      <a:tabLst/>
      <a:defRPr b="0" baseline="0" cap="none" i="1" spc="28" strike="noStrike" sz="2800" u="none" kumimoji="0" normalizeH="0">
        <a:ln>
          <a:noFill/>
        </a:ln>
        <a:solidFill>
          <a:srgbClr val="5C5C5C"/>
        </a:solidFill>
        <a:effectLst/>
        <a:uFillTx/>
        <a:latin typeface="Iowan Old Style"/>
        <a:ea typeface="Iowan Old Style"/>
        <a:cs typeface="Iowan Old Style"/>
        <a:sym typeface="Iowan Old Style"/>
      </a:defRPr>
    </a:lvl5pPr>
    <a:lvl6pPr marL="0" marR="0" indent="1143000" algn="l" defTabSz="584200" rtl="0" fontAlgn="auto" latinLnBrk="0" hangingPunct="0">
      <a:lnSpc>
        <a:spcPct val="100000"/>
      </a:lnSpc>
      <a:spcBef>
        <a:spcPts val="1400"/>
      </a:spcBef>
      <a:spcAft>
        <a:spcPts val="0"/>
      </a:spcAft>
      <a:buClrTx/>
      <a:buSzTx/>
      <a:buFontTx/>
      <a:buNone/>
      <a:tabLst/>
      <a:defRPr b="0" baseline="0" cap="none" i="1" spc="28" strike="noStrike" sz="2800" u="none" kumimoji="0" normalizeH="0">
        <a:ln>
          <a:noFill/>
        </a:ln>
        <a:solidFill>
          <a:srgbClr val="5C5C5C"/>
        </a:solidFill>
        <a:effectLst/>
        <a:uFillTx/>
        <a:latin typeface="Iowan Old Style"/>
        <a:ea typeface="Iowan Old Style"/>
        <a:cs typeface="Iowan Old Style"/>
        <a:sym typeface="Iowan Old Style"/>
      </a:defRPr>
    </a:lvl6pPr>
    <a:lvl7pPr marL="0" marR="0" indent="1371600" algn="l" defTabSz="584200" rtl="0" fontAlgn="auto" latinLnBrk="0" hangingPunct="0">
      <a:lnSpc>
        <a:spcPct val="100000"/>
      </a:lnSpc>
      <a:spcBef>
        <a:spcPts val="1400"/>
      </a:spcBef>
      <a:spcAft>
        <a:spcPts val="0"/>
      </a:spcAft>
      <a:buClrTx/>
      <a:buSzTx/>
      <a:buFontTx/>
      <a:buNone/>
      <a:tabLst/>
      <a:defRPr b="0" baseline="0" cap="none" i="1" spc="28" strike="noStrike" sz="2800" u="none" kumimoji="0" normalizeH="0">
        <a:ln>
          <a:noFill/>
        </a:ln>
        <a:solidFill>
          <a:srgbClr val="5C5C5C"/>
        </a:solidFill>
        <a:effectLst/>
        <a:uFillTx/>
        <a:latin typeface="Iowan Old Style"/>
        <a:ea typeface="Iowan Old Style"/>
        <a:cs typeface="Iowan Old Style"/>
        <a:sym typeface="Iowan Old Style"/>
      </a:defRPr>
    </a:lvl7pPr>
    <a:lvl8pPr marL="0" marR="0" indent="1600200" algn="l" defTabSz="584200" rtl="0" fontAlgn="auto" latinLnBrk="0" hangingPunct="0">
      <a:lnSpc>
        <a:spcPct val="100000"/>
      </a:lnSpc>
      <a:spcBef>
        <a:spcPts val="1400"/>
      </a:spcBef>
      <a:spcAft>
        <a:spcPts val="0"/>
      </a:spcAft>
      <a:buClrTx/>
      <a:buSzTx/>
      <a:buFontTx/>
      <a:buNone/>
      <a:tabLst/>
      <a:defRPr b="0" baseline="0" cap="none" i="1" spc="28" strike="noStrike" sz="2800" u="none" kumimoji="0" normalizeH="0">
        <a:ln>
          <a:noFill/>
        </a:ln>
        <a:solidFill>
          <a:srgbClr val="5C5C5C"/>
        </a:solidFill>
        <a:effectLst/>
        <a:uFillTx/>
        <a:latin typeface="Iowan Old Style"/>
        <a:ea typeface="Iowan Old Style"/>
        <a:cs typeface="Iowan Old Style"/>
        <a:sym typeface="Iowan Old Style"/>
      </a:defRPr>
    </a:lvl8pPr>
    <a:lvl9pPr marL="0" marR="0" indent="1828800" algn="l" defTabSz="584200" rtl="0" fontAlgn="auto" latinLnBrk="0" hangingPunct="0">
      <a:lnSpc>
        <a:spcPct val="100000"/>
      </a:lnSpc>
      <a:spcBef>
        <a:spcPts val="1400"/>
      </a:spcBef>
      <a:spcAft>
        <a:spcPts val="0"/>
      </a:spcAft>
      <a:buClrTx/>
      <a:buSzTx/>
      <a:buFontTx/>
      <a:buNone/>
      <a:tabLst/>
      <a:defRPr b="0" baseline="0" cap="none" i="1" spc="28" strike="noStrike" sz="2800" u="none" kumimoji="0" normalizeH="0">
        <a:ln>
          <a:noFill/>
        </a:ln>
        <a:solidFill>
          <a:srgbClr val="5C5C5C"/>
        </a:solidFill>
        <a:effectLst/>
        <a:uFillTx/>
        <a:latin typeface="Iowan Old Style"/>
        <a:ea typeface="Iowan Old Style"/>
        <a:cs typeface="Iowan Old Style"/>
        <a:sym typeface="Iowan Old Style"/>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file>

<file path=ppt/presProps.xml><?xml version="1.0" encoding="utf-8"?>
<p:presentationPr xmlns:a="http://schemas.openxmlformats.org/drawingml/2006/main" xmlns:r="http://schemas.openxmlformats.org/officeDocument/2006/relationships" xmlns:p="http://schemas.openxmlformats.org/presentationml/2006/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Iowan Old Style"/>
          <a:ea typeface="Iowan Old Style"/>
          <a:cs typeface="Iowan Old Style"/>
        </a:font>
        <a:srgbClr val="5C5C5C"/>
      </a:tcTxStyle>
      <a:tcStyle>
        <a:tcBdr>
          <a:left>
            <a:ln w="12700" cap="flat">
              <a:noFill/>
              <a:miter lim="400000"/>
            </a:ln>
          </a:left>
          <a:right>
            <a:ln w="12700" cap="flat">
              <a:noFill/>
              <a:miter lim="400000"/>
            </a:ln>
          </a:right>
          <a:top>
            <a:ln w="12700" cap="flat">
              <a:solidFill>
                <a:srgbClr val="5C5C5C"/>
              </a:solidFill>
              <a:prstDash val="solid"/>
              <a:miter lim="400000"/>
            </a:ln>
          </a:top>
          <a:bottom>
            <a:ln w="12700" cap="flat">
              <a:solidFill>
                <a:srgbClr val="5C5C5C"/>
              </a:solidFill>
              <a:prstDash val="solid"/>
              <a:miter lim="400000"/>
            </a:ln>
          </a:bottom>
          <a:insideH>
            <a:ln w="12700" cap="flat">
              <a:solidFill>
                <a:srgbClr val="5C5C5C"/>
              </a:solidFill>
              <a:prstDash val="solid"/>
              <a:miter lim="400000"/>
            </a:ln>
          </a:insideH>
          <a:insideV>
            <a:ln w="12700" cap="flat">
              <a:noFill/>
              <a:miter lim="400000"/>
            </a:ln>
          </a:insideV>
        </a:tcBdr>
        <a:fill>
          <a:noFill/>
        </a:fill>
      </a:tcStyle>
    </a:wholeTbl>
    <a:band2H>
      <a:tcTxStyle b="def" i="def"/>
      <a:tcStyle>
        <a:tcBdr/>
        <a:fill>
          <a:solidFill>
            <a:srgbClr val="CBCBCB">
              <a:alpha val="25000"/>
            </a:srgbClr>
          </a:solidFill>
        </a:fill>
      </a:tcStyle>
    </a:band2H>
    <a:firstCol>
      <a:tcTxStyle b="off" i="off">
        <a:font>
          <a:latin typeface="DIN Alternate"/>
          <a:ea typeface="DIN Alternate"/>
          <a:cs typeface="DIN Alternate"/>
        </a:font>
        <a:srgbClr val="5C5C5C"/>
      </a:tcTxStyle>
      <a:tcStyle>
        <a:tcBdr>
          <a:left>
            <a:ln w="12700" cap="flat">
              <a:noFill/>
              <a:miter lim="400000"/>
            </a:ln>
          </a:left>
          <a:right>
            <a:ln w="12700" cap="flat">
              <a:noFill/>
              <a:miter lim="400000"/>
            </a:ln>
          </a:right>
          <a:top>
            <a:ln w="12700" cap="flat">
              <a:solidFill>
                <a:srgbClr val="5C5C5C"/>
              </a:solidFill>
              <a:prstDash val="solid"/>
              <a:miter lim="400000"/>
            </a:ln>
          </a:top>
          <a:bottom>
            <a:ln w="12700" cap="flat">
              <a:solidFill>
                <a:srgbClr val="5C5C5C"/>
              </a:solidFill>
              <a:prstDash val="solid"/>
              <a:miter lim="400000"/>
            </a:ln>
          </a:bottom>
          <a:insideH>
            <a:ln w="12700" cap="flat">
              <a:solidFill>
                <a:srgbClr val="5C5C5C"/>
              </a:solidFill>
              <a:prstDash val="solid"/>
              <a:miter lim="400000"/>
            </a:ln>
          </a:insideH>
          <a:insideV>
            <a:ln w="12700" cap="flat">
              <a:noFill/>
              <a:miter lim="400000"/>
            </a:ln>
          </a:insideV>
        </a:tcBdr>
        <a:fill>
          <a:solidFill>
            <a:srgbClr val="CBCBCB">
              <a:alpha val="36000"/>
            </a:srgbClr>
          </a:solidFill>
        </a:fill>
      </a:tcStyle>
    </a:firstCol>
    <a:lastRow>
      <a:tcTxStyle b="off" i="off">
        <a:font>
          <a:latin typeface="DIN Alternate"/>
          <a:ea typeface="DIN Alternate"/>
          <a:cs typeface="DIN Alternate"/>
        </a:font>
        <a:srgbClr val="5C5C5C"/>
      </a:tcTxStyle>
      <a:tcStyle>
        <a:tcBdr>
          <a:left>
            <a:ln w="12700" cap="flat">
              <a:noFill/>
              <a:miter lim="400000"/>
            </a:ln>
          </a:left>
          <a:right>
            <a:ln w="12700" cap="flat">
              <a:noFill/>
              <a:miter lim="400000"/>
            </a:ln>
          </a:right>
          <a:top>
            <a:ln w="12700" cap="flat">
              <a:solidFill>
                <a:srgbClr val="5C5C5C"/>
              </a:solidFill>
              <a:prstDash val="solid"/>
              <a:miter lim="400000"/>
            </a:ln>
          </a:top>
          <a:bottom>
            <a:ln w="12700" cap="flat">
              <a:noFill/>
              <a:miter lim="400000"/>
            </a:ln>
          </a:bottom>
          <a:insideH>
            <a:ln w="12700" cap="flat">
              <a:solidFill>
                <a:srgbClr val="5C5C5C"/>
              </a:solidFill>
              <a:prstDash val="solid"/>
              <a:miter lim="400000"/>
            </a:ln>
          </a:insideH>
          <a:insideV>
            <a:ln w="12700" cap="flat">
              <a:noFill/>
              <a:miter lim="400000"/>
            </a:ln>
          </a:insideV>
        </a:tcBdr>
        <a:fill>
          <a:noFill/>
        </a:fill>
      </a:tcStyle>
    </a:lastRow>
    <a:firstRow>
      <a:tcTxStyle b="off" i="off">
        <a:font>
          <a:latin typeface="DIN Alternate"/>
          <a:ea typeface="DIN Alternate"/>
          <a:cs typeface="DIN Alternate"/>
        </a:font>
        <a:srgbClr val="FFFFFF"/>
      </a:tcTxStyle>
      <a:tcStyle>
        <a:tcBdr>
          <a:left>
            <a:ln w="12700" cap="flat">
              <a:noFill/>
              <a:miter lim="400000"/>
            </a:ln>
          </a:left>
          <a:right>
            <a:ln w="12700" cap="flat">
              <a:noFill/>
              <a:miter lim="400000"/>
            </a:ln>
          </a:right>
          <a:top>
            <a:ln w="12700" cap="flat">
              <a:noFill/>
              <a:miter lim="400000"/>
            </a:ln>
          </a:top>
          <a:bottom>
            <a:ln w="0" cap="flat">
              <a:noFill/>
              <a:miter lim="400000"/>
            </a:ln>
          </a:bottom>
          <a:insideH>
            <a:ln w="12700" cap="flat">
              <a:solidFill>
                <a:srgbClr val="EBEBEB"/>
              </a:solidFill>
              <a:prstDash val="solid"/>
              <a:miter lim="400000"/>
            </a:ln>
          </a:insideH>
          <a:insideV>
            <a:ln w="12700" cap="flat">
              <a:noFill/>
              <a:miter lim="400000"/>
            </a:ln>
          </a:insideV>
        </a:tcBdr>
        <a:fill>
          <a:solidFill>
            <a:schemeClr val="accent1">
              <a:hueOff val="-522454"/>
              <a:satOff val="1153"/>
              <a:lumOff val="13444"/>
            </a:schemeClr>
          </a:solidFill>
        </a:fill>
      </a:tcStyle>
    </a:firstRow>
  </a:tblStyle>
  <a:tblStyle styleId="{C7B018BB-80A7-4F77-B60F-C8B233D01FF8}" styleName="">
    <a:tblBg/>
    <a:wholeTbl>
      <a:tcTxStyle b="off" i="off">
        <a:font>
          <a:latin typeface="Iowan Old Style"/>
          <a:ea typeface="Iowan Old Style"/>
          <a:cs typeface="Iowan Old Style"/>
        </a:font>
        <a:schemeClr val="accent2">
          <a:satOff val="-3676"/>
          <a:lumOff val="-12171"/>
        </a:schemeClr>
      </a:tcTxStyle>
      <a:tcStyle>
        <a:tcBdr>
          <a:left>
            <a:ln w="12700" cap="flat">
              <a:solidFill>
                <a:srgbClr val="808251"/>
              </a:solidFill>
              <a:prstDash val="solid"/>
              <a:miter lim="400000"/>
            </a:ln>
          </a:left>
          <a:right>
            <a:ln w="12700" cap="flat">
              <a:solidFill>
                <a:srgbClr val="808251"/>
              </a:solidFill>
              <a:prstDash val="solid"/>
              <a:miter lim="400000"/>
            </a:ln>
          </a:right>
          <a:top>
            <a:ln w="12700" cap="flat">
              <a:solidFill>
                <a:srgbClr val="808251"/>
              </a:solidFill>
              <a:prstDash val="solid"/>
              <a:miter lim="400000"/>
            </a:ln>
          </a:top>
          <a:bottom>
            <a:ln w="12700" cap="flat">
              <a:solidFill>
                <a:srgbClr val="808251"/>
              </a:solidFill>
              <a:prstDash val="solid"/>
              <a:miter lim="400000"/>
            </a:ln>
          </a:bottom>
          <a:insideH>
            <a:ln w="12700" cap="flat">
              <a:solidFill>
                <a:srgbClr val="808251"/>
              </a:solidFill>
              <a:prstDash val="solid"/>
              <a:miter lim="400000"/>
            </a:ln>
          </a:insideH>
          <a:insideV>
            <a:ln w="12700" cap="flat">
              <a:solidFill>
                <a:srgbClr val="808251"/>
              </a:solidFill>
              <a:prstDash val="solid"/>
              <a:miter lim="400000"/>
            </a:ln>
          </a:insideV>
        </a:tcBdr>
        <a:fill>
          <a:noFill/>
        </a:fill>
      </a:tcStyle>
    </a:wholeTbl>
    <a:band2H>
      <a:tcTxStyle b="def" i="def"/>
      <a:tcStyle>
        <a:tcBdr/>
        <a:fill>
          <a:solidFill>
            <a:srgbClr val="A8A861">
              <a:alpha val="27000"/>
            </a:srgbClr>
          </a:solidFill>
        </a:fill>
      </a:tcStyle>
    </a:band2H>
    <a:firstCol>
      <a:tcTxStyle b="off" i="off">
        <a:font>
          <a:latin typeface="DIN Alternate"/>
          <a:ea typeface="DIN Alternate"/>
          <a:cs typeface="DIN Alternate"/>
        </a:font>
        <a:srgbClr val="FFFFFF"/>
      </a:tcTxStyle>
      <a:tcStyle>
        <a:tcBdr>
          <a:left>
            <a:ln w="12700" cap="flat">
              <a:solidFill>
                <a:srgbClr val="808251"/>
              </a:solidFill>
              <a:prstDash val="solid"/>
              <a:miter lim="400000"/>
            </a:ln>
          </a:left>
          <a:right>
            <a:ln w="12700" cap="flat">
              <a:solidFill>
                <a:srgbClr val="808251"/>
              </a:solidFill>
              <a:prstDash val="solid"/>
              <a:miter lim="400000"/>
            </a:ln>
          </a:right>
          <a:top>
            <a:ln w="12700" cap="flat">
              <a:solidFill>
                <a:srgbClr val="808251"/>
              </a:solidFill>
              <a:prstDash val="solid"/>
              <a:miter lim="400000"/>
            </a:ln>
          </a:top>
          <a:bottom>
            <a:ln w="12700" cap="flat">
              <a:solidFill>
                <a:srgbClr val="808251"/>
              </a:solidFill>
              <a:prstDash val="solid"/>
              <a:miter lim="400000"/>
            </a:ln>
          </a:bottom>
          <a:insideH>
            <a:ln w="12700" cap="flat">
              <a:solidFill>
                <a:srgbClr val="808251"/>
              </a:solidFill>
              <a:prstDash val="solid"/>
              <a:miter lim="400000"/>
            </a:ln>
          </a:insideH>
          <a:insideV>
            <a:ln w="12700" cap="flat">
              <a:solidFill>
                <a:srgbClr val="808251"/>
              </a:solidFill>
              <a:prstDash val="solid"/>
              <a:miter lim="400000"/>
            </a:ln>
          </a:insideV>
        </a:tcBdr>
        <a:fill>
          <a:solidFill>
            <a:srgbClr val="8F9541">
              <a:alpha val="75000"/>
            </a:srgbClr>
          </a:solidFill>
        </a:fill>
      </a:tcStyle>
    </a:firstCol>
    <a:lastRow>
      <a:tcTxStyle b="off" i="off">
        <a:font>
          <a:latin typeface="DIN Alternate"/>
          <a:ea typeface="DIN Alternate"/>
          <a:cs typeface="DIN Alternate"/>
        </a:font>
        <a:schemeClr val="accent2">
          <a:satOff val="-3676"/>
          <a:lumOff val="-12171"/>
        </a:schemeClr>
      </a:tcTxStyle>
      <a:tcStyle>
        <a:tcBdr>
          <a:left>
            <a:ln w="12700" cap="flat">
              <a:solidFill>
                <a:srgbClr val="808251"/>
              </a:solidFill>
              <a:prstDash val="solid"/>
              <a:miter lim="400000"/>
            </a:ln>
          </a:left>
          <a:right>
            <a:ln w="12700" cap="flat">
              <a:solidFill>
                <a:srgbClr val="808251"/>
              </a:solidFill>
              <a:prstDash val="solid"/>
              <a:miter lim="400000"/>
            </a:ln>
          </a:right>
          <a:top>
            <a:ln w="50800" cap="flat">
              <a:solidFill>
                <a:srgbClr val="808251"/>
              </a:solidFill>
              <a:prstDash val="solid"/>
              <a:miter lim="400000"/>
            </a:ln>
          </a:top>
          <a:bottom>
            <a:ln w="12700" cap="flat">
              <a:solidFill>
                <a:srgbClr val="808251"/>
              </a:solidFill>
              <a:prstDash val="solid"/>
              <a:miter lim="400000"/>
            </a:ln>
          </a:bottom>
          <a:insideH>
            <a:ln w="12700" cap="flat">
              <a:solidFill>
                <a:srgbClr val="808251"/>
              </a:solidFill>
              <a:prstDash val="solid"/>
              <a:miter lim="400000"/>
            </a:ln>
          </a:insideH>
          <a:insideV>
            <a:ln w="12700" cap="flat">
              <a:solidFill>
                <a:srgbClr val="808251"/>
              </a:solidFill>
              <a:prstDash val="solid"/>
              <a:miter lim="400000"/>
            </a:ln>
          </a:insideV>
        </a:tcBdr>
        <a:fill>
          <a:noFill/>
        </a:fill>
      </a:tcStyle>
    </a:lastRow>
    <a:firstRow>
      <a:tcTxStyle b="off" i="off">
        <a:font>
          <a:latin typeface="DIN Alternate"/>
          <a:ea typeface="DIN Alternate"/>
          <a:cs typeface="DIN Alternate"/>
        </a:font>
        <a:srgbClr val="FFFFFF"/>
      </a:tcTxStyle>
      <a:tcStyle>
        <a:tcBdr>
          <a:left>
            <a:ln w="12700" cap="flat">
              <a:solidFill>
                <a:srgbClr val="808251"/>
              </a:solidFill>
              <a:prstDash val="solid"/>
              <a:miter lim="400000"/>
            </a:ln>
          </a:left>
          <a:right>
            <a:ln w="12700" cap="flat">
              <a:solidFill>
                <a:srgbClr val="808251"/>
              </a:solidFill>
              <a:prstDash val="solid"/>
              <a:miter lim="400000"/>
            </a:ln>
          </a:right>
          <a:top>
            <a:ln w="12700" cap="flat">
              <a:solidFill>
                <a:srgbClr val="808251"/>
              </a:solidFill>
              <a:prstDash val="solid"/>
              <a:miter lim="400000"/>
            </a:ln>
          </a:top>
          <a:bottom>
            <a:ln w="12700" cap="flat">
              <a:solidFill>
                <a:srgbClr val="808251"/>
              </a:solidFill>
              <a:prstDash val="solid"/>
              <a:miter lim="400000"/>
            </a:ln>
          </a:bottom>
          <a:insideH>
            <a:ln w="12700" cap="flat">
              <a:solidFill>
                <a:srgbClr val="808251"/>
              </a:solidFill>
              <a:prstDash val="solid"/>
              <a:miter lim="400000"/>
            </a:ln>
          </a:insideH>
          <a:insideV>
            <a:ln w="12700" cap="flat">
              <a:solidFill>
                <a:srgbClr val="808251"/>
              </a:solidFill>
              <a:prstDash val="solid"/>
              <a:miter lim="400000"/>
            </a:ln>
          </a:insideV>
        </a:tcBdr>
        <a:fill>
          <a:solidFill>
            <a:srgbClr val="8F9541">
              <a:alpha val="75000"/>
            </a:srgbClr>
          </a:solidFill>
        </a:fill>
      </a:tcStyle>
    </a:firstRow>
  </a:tblStyle>
  <a:tblStyle styleId="{EEE7283C-3CF3-47DC-8721-378D4A62B228}" styleName="">
    <a:tblBg/>
    <a:wholeTbl>
      <a:tcTxStyle b="off" i="off">
        <a:font>
          <a:latin typeface="Iowan Old Style"/>
          <a:ea typeface="Iowan Old Style"/>
          <a:cs typeface="Iowan Old Style"/>
        </a:font>
        <a:srgbClr val="FFFFFF"/>
      </a:tcTxStyle>
      <a:tcStyle>
        <a:tcBdr>
          <a:left>
            <a:ln w="12700" cap="flat">
              <a:noFill/>
              <a:miter lim="400000"/>
            </a:ln>
          </a:left>
          <a:right>
            <a:ln w="12700" cap="flat">
              <a:noFill/>
              <a:miter lim="400000"/>
            </a:ln>
          </a:right>
          <a:top>
            <a:ln w="12700" cap="flat">
              <a:solidFill>
                <a:srgbClr val="FFFDEF"/>
              </a:solidFill>
              <a:prstDash val="solid"/>
              <a:miter lim="400000"/>
            </a:ln>
          </a:top>
          <a:bottom>
            <a:ln w="12700" cap="flat">
              <a:solidFill>
                <a:srgbClr val="FFFDEF"/>
              </a:solidFill>
              <a:prstDash val="solid"/>
              <a:miter lim="400000"/>
            </a:ln>
          </a:bottom>
          <a:insideH>
            <a:ln w="12700" cap="flat">
              <a:solidFill>
                <a:srgbClr val="FFFDEF"/>
              </a:solidFill>
              <a:prstDash val="solid"/>
              <a:miter lim="400000"/>
            </a:ln>
          </a:insideH>
          <a:insideV>
            <a:ln w="12700" cap="flat">
              <a:noFill/>
              <a:miter lim="400000"/>
            </a:ln>
          </a:insideV>
        </a:tcBdr>
        <a:fill>
          <a:noFill/>
        </a:fill>
      </a:tcStyle>
    </a:wholeTbl>
    <a:band2H>
      <a:tcTxStyle b="def" i="def"/>
      <a:tcStyle>
        <a:tcBdr/>
        <a:fill>
          <a:solidFill>
            <a:srgbClr val="A8A861">
              <a:alpha val="27000"/>
            </a:srgbClr>
          </a:solidFill>
        </a:fill>
      </a:tcStyle>
    </a:band2H>
    <a:firstCol>
      <a:tcTxStyle b="off" i="off">
        <a:font>
          <a:latin typeface="DIN Alternate"/>
          <a:ea typeface="DIN Alternate"/>
          <a:cs typeface="DIN Alternate"/>
        </a:font>
        <a:srgbClr val="FFFFFF"/>
      </a:tcTxStyle>
      <a:tcStyle>
        <a:tcBdr>
          <a:left>
            <a:ln w="12700" cap="flat">
              <a:solidFill>
                <a:srgbClr val="FFFDEF"/>
              </a:solidFill>
              <a:prstDash val="solid"/>
              <a:miter lim="400000"/>
            </a:ln>
          </a:left>
          <a:right>
            <a:ln w="12700" cap="flat">
              <a:solidFill>
                <a:srgbClr val="FFFDEF"/>
              </a:solidFill>
              <a:prstDash val="solid"/>
              <a:miter lim="400000"/>
            </a:ln>
          </a:right>
          <a:top>
            <a:ln w="12700" cap="flat">
              <a:solidFill>
                <a:srgbClr val="FFFDEF"/>
              </a:solidFill>
              <a:prstDash val="solid"/>
              <a:miter lim="400000"/>
            </a:ln>
          </a:top>
          <a:bottom>
            <a:ln w="12700" cap="flat">
              <a:solidFill>
                <a:srgbClr val="FFFDEF"/>
              </a:solidFill>
              <a:prstDash val="solid"/>
              <a:miter lim="400000"/>
            </a:ln>
          </a:bottom>
          <a:insideH>
            <a:ln w="12700" cap="flat">
              <a:solidFill>
                <a:srgbClr val="FFFDEF"/>
              </a:solidFill>
              <a:prstDash val="solid"/>
              <a:miter lim="400000"/>
            </a:ln>
          </a:insideH>
          <a:insideV>
            <a:ln w="12700" cap="flat">
              <a:noFill/>
              <a:miter lim="400000"/>
            </a:ln>
          </a:insideV>
        </a:tcBdr>
        <a:fill>
          <a:noFill/>
        </a:fill>
      </a:tcStyle>
    </a:firstCol>
    <a:lastRow>
      <a:tcTxStyle b="off" i="off">
        <a:font>
          <a:latin typeface="DIN Alternate"/>
          <a:ea typeface="DIN Alternate"/>
          <a:cs typeface="DIN Alternate"/>
        </a:font>
        <a:srgbClr val="FFFFFF"/>
      </a:tcTxStyle>
      <a:tcStyle>
        <a:tcBdr>
          <a:left>
            <a:ln w="12700" cap="flat">
              <a:noFill/>
              <a:miter lim="400000"/>
            </a:ln>
          </a:left>
          <a:right>
            <a:ln w="12700" cap="flat">
              <a:noFill/>
              <a:miter lim="400000"/>
            </a:ln>
          </a:right>
          <a:top>
            <a:ln w="12700" cap="flat">
              <a:solidFill>
                <a:srgbClr val="FFFDEF"/>
              </a:solidFill>
              <a:prstDash val="solid"/>
              <a:miter lim="400000"/>
            </a:ln>
          </a:top>
          <a:bottom>
            <a:ln w="12700" cap="flat">
              <a:solidFill>
                <a:srgbClr val="FFFDEF"/>
              </a:solidFill>
              <a:prstDash val="solid"/>
              <a:miter lim="400000"/>
            </a:ln>
          </a:bottom>
          <a:insideH>
            <a:ln w="12700" cap="flat">
              <a:solidFill>
                <a:srgbClr val="FFFDEF"/>
              </a:solidFill>
              <a:prstDash val="solid"/>
              <a:miter lim="400000"/>
            </a:ln>
          </a:insideH>
          <a:insideV>
            <a:ln w="12700" cap="flat">
              <a:noFill/>
              <a:miter lim="400000"/>
            </a:ln>
          </a:insideV>
        </a:tcBdr>
        <a:fill>
          <a:noFill/>
        </a:fill>
      </a:tcStyle>
    </a:lastRow>
    <a:firstRow>
      <a:tcTxStyle b="off" i="off">
        <a:font>
          <a:latin typeface="DIN Alternate"/>
          <a:ea typeface="DIN Alternate"/>
          <a:cs typeface="DIN Alternate"/>
        </a:font>
        <a:srgbClr val="FFFFFF"/>
      </a:tcTxStyle>
      <a:tcStyle>
        <a:tcBdr>
          <a:left>
            <a:ln w="12700" cap="flat">
              <a:noFill/>
              <a:miter lim="400000"/>
            </a:ln>
          </a:left>
          <a:right>
            <a:ln w="12700" cap="flat">
              <a:noFill/>
              <a:miter lim="400000"/>
            </a:ln>
          </a:right>
          <a:top>
            <a:ln w="12700" cap="flat">
              <a:solidFill>
                <a:srgbClr val="FFFDEF"/>
              </a:solidFill>
              <a:prstDash val="solid"/>
              <a:miter lim="400000"/>
            </a:ln>
          </a:top>
          <a:bottom>
            <a:ln w="12700" cap="flat">
              <a:solidFill>
                <a:srgbClr val="FFFDEF"/>
              </a:solidFill>
              <a:prstDash val="solid"/>
              <a:miter lim="400000"/>
            </a:ln>
          </a:bottom>
          <a:insideH>
            <a:ln w="12700" cap="flat">
              <a:solidFill>
                <a:srgbClr val="FFFDEF"/>
              </a:solidFill>
              <a:prstDash val="solid"/>
              <a:miter lim="400000"/>
            </a:ln>
          </a:insideH>
          <a:insideV>
            <a:ln w="12700" cap="flat">
              <a:noFill/>
              <a:miter lim="400000"/>
            </a:ln>
          </a:insideV>
        </a:tcBdr>
        <a:fill>
          <a:noFill/>
        </a:fill>
      </a:tcStyle>
    </a:firstRow>
  </a:tblStyle>
  <a:tblStyle styleId="{CF821DB8-F4EB-4A41-A1BA-3FCAFE7338EE}" styleName="">
    <a:tblBg/>
    <a:wholeTbl>
      <a:tcTxStyle b="off" i="off">
        <a:font>
          <a:latin typeface="Iowan Old Style"/>
          <a:ea typeface="Iowan Old Style"/>
          <a:cs typeface="Iowan Old Style"/>
        </a:font>
        <a:srgbClr val="5C5C5C"/>
      </a:tcTxStyle>
      <a:tcStyle>
        <a:tcBdr>
          <a:left>
            <a:ln w="12700" cap="flat">
              <a:noFill/>
              <a:miter lim="400000"/>
            </a:ln>
          </a:left>
          <a:right>
            <a:ln w="12700" cap="flat">
              <a:noFill/>
              <a:miter lim="400000"/>
            </a:ln>
          </a:right>
          <a:top>
            <a:ln w="25400" cap="flat">
              <a:solidFill>
                <a:schemeClr val="accent3">
                  <a:hueOff val="-256224"/>
                  <a:satOff val="-13732"/>
                  <a:lumOff val="-19712"/>
                  <a:alpha val="61000"/>
                </a:schemeClr>
              </a:solidFill>
              <a:prstDash val="solid"/>
              <a:miter lim="400000"/>
            </a:ln>
          </a:top>
          <a:bottom>
            <a:ln w="25400" cap="flat">
              <a:solidFill>
                <a:schemeClr val="accent3">
                  <a:hueOff val="-256224"/>
                  <a:satOff val="-13732"/>
                  <a:lumOff val="-19712"/>
                  <a:alpha val="61000"/>
                </a:schemeClr>
              </a:solidFill>
              <a:prstDash val="solid"/>
              <a:miter lim="400000"/>
            </a:ln>
          </a:bottom>
          <a:insideH>
            <a:ln w="25400" cap="flat">
              <a:solidFill>
                <a:schemeClr val="accent3">
                  <a:hueOff val="-256224"/>
                  <a:satOff val="-13732"/>
                  <a:lumOff val="-19712"/>
                  <a:alpha val="61000"/>
                </a:schemeClr>
              </a:solidFill>
              <a:prstDash val="solid"/>
              <a:miter lim="400000"/>
            </a:ln>
          </a:insideH>
          <a:insideV>
            <a:ln w="12700" cap="flat">
              <a:noFill/>
              <a:miter lim="400000"/>
            </a:ln>
          </a:insideV>
        </a:tcBdr>
        <a:fill>
          <a:noFill/>
        </a:fill>
      </a:tcStyle>
    </a:wholeTbl>
    <a:band2H>
      <a:tcTxStyle b="def" i="def"/>
      <a:tcStyle>
        <a:tcBdr/>
        <a:fill>
          <a:solidFill>
            <a:srgbClr val="CBCBCB">
              <a:alpha val="36000"/>
            </a:srgbClr>
          </a:solidFill>
        </a:fill>
      </a:tcStyle>
    </a:band2H>
    <a:firstCol>
      <a:tcTxStyle b="off" i="off">
        <a:font>
          <a:latin typeface="DIN Alternate"/>
          <a:ea typeface="DIN Alternate"/>
          <a:cs typeface="DIN Alternate"/>
        </a:font>
        <a:srgbClr val="5C5C5C"/>
      </a:tcTxStyle>
      <a:tcStyle>
        <a:tcBdr>
          <a:left>
            <a:ln w="12700" cap="flat">
              <a:noFill/>
              <a:miter lim="400000"/>
            </a:ln>
          </a:left>
          <a:right>
            <a:ln w="25400" cap="flat">
              <a:solidFill>
                <a:schemeClr val="accent3">
                  <a:hueOff val="-256224"/>
                  <a:satOff val="-13732"/>
                  <a:lumOff val="-19712"/>
                  <a:alpha val="61000"/>
                </a:schemeClr>
              </a:solidFill>
              <a:prstDash val="solid"/>
              <a:miter lim="400000"/>
            </a:ln>
          </a:right>
          <a:top>
            <a:ln w="25400" cap="flat">
              <a:solidFill>
                <a:schemeClr val="accent3">
                  <a:hueOff val="-256224"/>
                  <a:satOff val="-13732"/>
                  <a:lumOff val="-19712"/>
                  <a:alpha val="61000"/>
                </a:schemeClr>
              </a:solidFill>
              <a:prstDash val="solid"/>
              <a:miter lim="400000"/>
            </a:ln>
          </a:top>
          <a:bottom>
            <a:ln w="25400" cap="flat">
              <a:solidFill>
                <a:schemeClr val="accent3">
                  <a:hueOff val="-256224"/>
                  <a:satOff val="-13732"/>
                  <a:lumOff val="-19712"/>
                  <a:alpha val="61000"/>
                </a:schemeClr>
              </a:solidFill>
              <a:prstDash val="solid"/>
              <a:miter lim="400000"/>
            </a:ln>
          </a:bottom>
          <a:insideH>
            <a:ln w="25400" cap="flat">
              <a:solidFill>
                <a:schemeClr val="accent3">
                  <a:hueOff val="-256224"/>
                  <a:satOff val="-13732"/>
                  <a:lumOff val="-19712"/>
                  <a:alpha val="61000"/>
                </a:schemeClr>
              </a:solidFill>
              <a:prstDash val="solid"/>
              <a:miter lim="400000"/>
            </a:ln>
          </a:insideH>
          <a:insideV>
            <a:ln w="12700" cap="flat">
              <a:noFill/>
              <a:miter lim="400000"/>
            </a:ln>
          </a:insideV>
        </a:tcBdr>
        <a:fill>
          <a:noFill/>
        </a:fill>
      </a:tcStyle>
    </a:firstCol>
    <a:lastRow>
      <a:tcTxStyle b="off" i="off">
        <a:font>
          <a:latin typeface="DIN Alternate"/>
          <a:ea typeface="DIN Alternate"/>
          <a:cs typeface="DIN Alternate"/>
        </a:font>
        <a:srgbClr val="FFFFFF"/>
      </a:tcTxStyle>
      <a:tcStyle>
        <a:tcBdr>
          <a:left>
            <a:ln w="12700" cap="flat">
              <a:noFill/>
              <a:miter lim="400000"/>
            </a:ln>
          </a:left>
          <a:right>
            <a:ln w="12700" cap="flat">
              <a:noFill/>
              <a:miter lim="400000"/>
            </a:ln>
          </a:right>
          <a:top>
            <a:ln w="25400" cap="flat">
              <a:solidFill>
                <a:schemeClr val="accent3">
                  <a:hueOff val="-256224"/>
                  <a:satOff val="-13732"/>
                  <a:lumOff val="-19712"/>
                  <a:alpha val="61000"/>
                </a:schemeClr>
              </a:solidFill>
              <a:prstDash val="solid"/>
              <a:miter lim="400000"/>
            </a:ln>
          </a:top>
          <a:bottom>
            <a:ln w="12700" cap="flat">
              <a:noFill/>
              <a:miter lim="400000"/>
            </a:ln>
          </a:bottom>
          <a:insideH>
            <a:ln w="25400" cap="flat">
              <a:solidFill>
                <a:schemeClr val="accent3">
                  <a:hueOff val="-256224"/>
                  <a:satOff val="-13732"/>
                  <a:lumOff val="-19712"/>
                  <a:alpha val="61000"/>
                </a:schemeClr>
              </a:solidFill>
              <a:prstDash val="solid"/>
              <a:miter lim="400000"/>
            </a:ln>
          </a:insideH>
          <a:insideV>
            <a:ln w="12700" cap="flat">
              <a:noFill/>
              <a:miter lim="400000"/>
            </a:ln>
          </a:insideV>
        </a:tcBdr>
        <a:fill>
          <a:noFill/>
        </a:fill>
      </a:tcStyle>
    </a:lastRow>
    <a:firstRow>
      <a:tcTxStyle b="off" i="off">
        <a:font>
          <a:latin typeface="DIN Alternate"/>
          <a:ea typeface="DIN Alternate"/>
          <a:cs typeface="DIN Alternate"/>
        </a:font>
        <a:srgbClr val="FFFFFF"/>
      </a:tcTxStyle>
      <a:tcStyle>
        <a:tcBdr>
          <a:left>
            <a:ln w="12700" cap="flat">
              <a:noFill/>
              <a:miter lim="400000"/>
            </a:ln>
          </a:left>
          <a:right>
            <a:ln w="12700" cap="flat">
              <a:noFill/>
              <a:miter lim="400000"/>
            </a:ln>
          </a:right>
          <a:top>
            <a:ln w="12700" cap="flat">
              <a:noFill/>
              <a:miter lim="400000"/>
            </a:ln>
          </a:top>
          <a:bottom>
            <a:ln w="25400" cap="flat">
              <a:solidFill>
                <a:schemeClr val="accent3">
                  <a:hueOff val="-256224"/>
                  <a:satOff val="-13732"/>
                  <a:lumOff val="-19712"/>
                  <a:alpha val="61000"/>
                </a:schemeClr>
              </a:solidFill>
              <a:prstDash val="solid"/>
              <a:miter lim="400000"/>
            </a:ln>
          </a:bottom>
          <a:insideH>
            <a:ln w="25400" cap="flat">
              <a:solidFill>
                <a:schemeClr val="accent3">
                  <a:hueOff val="-256224"/>
                  <a:satOff val="-13732"/>
                  <a:lumOff val="-19712"/>
                  <a:alpha val="61000"/>
                </a:schemeClr>
              </a:solidFill>
              <a:prstDash val="solid"/>
              <a:miter lim="400000"/>
            </a:ln>
          </a:insideH>
          <a:insideV>
            <a:ln w="12700" cap="flat">
              <a:noFill/>
              <a:miter lim="400000"/>
            </a:ln>
          </a:insideV>
        </a:tcBdr>
        <a:fill>
          <a:noFill/>
        </a:fill>
      </a:tcStyle>
    </a:firstRow>
  </a:tblStyle>
  <a:tblStyle styleId="{33BA23B1-9221-436E-865A-0063620EA4FD}" styleName="">
    <a:tblBg/>
    <a:wholeTbl>
      <a:tcTxStyle b="off" i="off">
        <a:font>
          <a:latin typeface="Iowan Old Style"/>
          <a:ea typeface="Iowan Old Style"/>
          <a:cs typeface="Iowan Old Style"/>
        </a:font>
        <a:srgbClr val="5C5C5C"/>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CBCBCB">
              <a:alpha val="25000"/>
            </a:srgbClr>
          </a:solidFill>
        </a:fill>
      </a:tcStyle>
    </a:wholeTbl>
    <a:band2H>
      <a:tcTxStyle b="def" i="def"/>
      <a:tcStyle>
        <a:tcBdr/>
        <a:fill>
          <a:solidFill>
            <a:srgbClr val="AEAEAE">
              <a:alpha val="25000"/>
            </a:srgbClr>
          </a:solidFill>
        </a:fill>
      </a:tcStyle>
    </a:band2H>
    <a:firstCol>
      <a:tcTxStyle b="off" i="off">
        <a:font>
          <a:latin typeface="DIN Alternate"/>
          <a:ea typeface="DIN Alternate"/>
          <a:cs typeface="DIN Alternate"/>
        </a:font>
        <a:srgbClr val="5C5C5C"/>
      </a:tcTxStyle>
      <a:tcStyle>
        <a:tcBdr>
          <a:left>
            <a:ln w="12700" cap="flat">
              <a:noFill/>
              <a:miter lim="400000"/>
            </a:ln>
          </a:left>
          <a:right>
            <a:ln w="12700" cap="flat">
              <a:solidFill>
                <a:srgbClr val="797B80"/>
              </a:solidFill>
              <a:prstDash val="solid"/>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CBCBCB">
              <a:alpha val="25000"/>
            </a:srgbClr>
          </a:solidFill>
        </a:fill>
      </a:tcStyle>
    </a:firstCol>
    <a:lastRow>
      <a:tcTxStyle b="off" i="off">
        <a:font>
          <a:latin typeface="DIN Alternate"/>
          <a:ea typeface="DIN Alternate"/>
          <a:cs typeface="DIN Alternat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51504B">
              <a:alpha val="80000"/>
            </a:srgbClr>
          </a:solidFill>
        </a:fill>
      </a:tcStyle>
    </a:lastRow>
    <a:firstRow>
      <a:tcTxStyle b="off" i="off">
        <a:font>
          <a:latin typeface="DIN Alternate"/>
          <a:ea typeface="DIN Alternate"/>
          <a:cs typeface="DIN Alternat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51504B">
              <a:alpha val="80000"/>
            </a:srgbClr>
          </a:solidFill>
        </a:fill>
      </a:tcStyle>
    </a:firstRow>
  </a:tblStyle>
  <a:tblStyle styleId="{2708684C-4D16-4618-839F-0558EEFCDFE6}" styleName="">
    <a:tblBg/>
    <a:wholeTbl>
      <a:tcTxStyle b="off" i="off">
        <a:font>
          <a:latin typeface="Iowan Old Style"/>
          <a:ea typeface="Iowan Old Style"/>
          <a:cs typeface="Iowan Old Style"/>
        </a:font>
        <a:srgbClr val="5C5C5C"/>
      </a:tcTxStyle>
      <a:tcStyle>
        <a:tcBdr>
          <a:left>
            <a:ln w="12700" cap="flat">
              <a:noFill/>
              <a:miter lim="400000"/>
            </a:ln>
          </a:left>
          <a:right>
            <a:ln w="12700" cap="flat">
              <a:noFill/>
              <a:miter lim="400000"/>
            </a:ln>
          </a:right>
          <a:top>
            <a:ln w="12700" cap="flat">
              <a:solidFill>
                <a:srgbClr val="5C5C5C"/>
              </a:solidFill>
              <a:custDash>
                <a:ds d="200000" sp="200000"/>
              </a:custDash>
              <a:miter lim="400000"/>
            </a:ln>
          </a:top>
          <a:bottom>
            <a:ln w="12700" cap="flat">
              <a:solidFill>
                <a:srgbClr val="5C5C5C"/>
              </a:solidFill>
              <a:custDash>
                <a:ds d="200000" sp="200000"/>
              </a:custDash>
              <a:miter lim="400000"/>
            </a:ln>
          </a:bottom>
          <a:insideH>
            <a:ln w="12700" cap="flat">
              <a:solidFill>
                <a:srgbClr val="5C5C5C"/>
              </a:solidFill>
              <a:custDash>
                <a:ds d="200000" sp="200000"/>
              </a:custDash>
              <a:miter lim="400000"/>
            </a:ln>
          </a:insideH>
          <a:insideV>
            <a:ln w="12700" cap="flat">
              <a:noFill/>
              <a:miter lim="400000"/>
            </a:ln>
          </a:insideV>
        </a:tcBdr>
        <a:fill>
          <a:noFill/>
        </a:fill>
      </a:tcStyle>
    </a:wholeTbl>
    <a:band2H>
      <a:tcTxStyle b="def" i="def"/>
      <a:tcStyle>
        <a:tcBdr/>
        <a:fill>
          <a:solidFill>
            <a:srgbClr val="EDEEEE"/>
          </a:solidFill>
        </a:fill>
      </a:tcStyle>
    </a:band2H>
    <a:firstCol>
      <a:tcTxStyle b="off" i="off">
        <a:font>
          <a:latin typeface="DIN Alternate"/>
          <a:ea typeface="DIN Alternate"/>
          <a:cs typeface="DIN Alternate"/>
        </a:font>
        <a:srgbClr val="5C5C5C"/>
      </a:tcTxStyle>
      <a:tcStyle>
        <a:tcBdr>
          <a:left>
            <a:ln w="12700" cap="flat">
              <a:noFill/>
              <a:miter lim="400000"/>
            </a:ln>
          </a:left>
          <a:right>
            <a:ln w="12700" cap="flat">
              <a:solidFill>
                <a:srgbClr val="5C5C5C"/>
              </a:solidFill>
              <a:prstDash val="solid"/>
              <a:miter lim="400000"/>
            </a:ln>
          </a:right>
          <a:top>
            <a:ln w="12700" cap="flat">
              <a:solidFill>
                <a:srgbClr val="5C5C5C"/>
              </a:solidFill>
              <a:custDash>
                <a:ds d="200000" sp="200000"/>
              </a:custDash>
              <a:miter lim="400000"/>
            </a:ln>
          </a:top>
          <a:bottom>
            <a:ln w="12700" cap="flat">
              <a:solidFill>
                <a:srgbClr val="5C5C5C"/>
              </a:solidFill>
              <a:custDash>
                <a:ds d="200000" sp="200000"/>
              </a:custDash>
              <a:miter lim="400000"/>
            </a:ln>
          </a:bottom>
          <a:insideH>
            <a:ln w="12700" cap="flat">
              <a:solidFill>
                <a:srgbClr val="5C5C5C"/>
              </a:solidFill>
              <a:custDash>
                <a:ds d="200000" sp="200000"/>
              </a:custDash>
              <a:miter lim="400000"/>
            </a:ln>
          </a:insideH>
          <a:insideV>
            <a:ln w="12700" cap="flat">
              <a:noFill/>
              <a:miter lim="400000"/>
            </a:ln>
          </a:insideV>
        </a:tcBdr>
        <a:fill>
          <a:noFill/>
        </a:fill>
      </a:tcStyle>
    </a:firstCol>
    <a:lastRow>
      <a:tcTxStyle b="off" i="off">
        <a:font>
          <a:latin typeface="DIN Alternate"/>
          <a:ea typeface="DIN Alternate"/>
          <a:cs typeface="DIN Alternate"/>
        </a:font>
        <a:srgbClr val="5C5C5C"/>
      </a:tcTxStyle>
      <a:tcStyle>
        <a:tcBdr>
          <a:left>
            <a:ln w="12700" cap="flat">
              <a:noFill/>
              <a:miter lim="400000"/>
            </a:ln>
          </a:left>
          <a:right>
            <a:ln w="12700" cap="flat">
              <a:noFill/>
              <a:miter lim="400000"/>
            </a:ln>
          </a:right>
          <a:top>
            <a:ln w="12700" cap="flat">
              <a:solidFill>
                <a:srgbClr val="5C5C5C"/>
              </a:solidFill>
              <a:prstDash val="solid"/>
              <a:miter lim="400000"/>
            </a:ln>
          </a:top>
          <a:bottom>
            <a:ln w="12700" cap="flat">
              <a:noFill/>
              <a:miter lim="400000"/>
            </a:ln>
          </a:bottom>
          <a:insideH>
            <a:ln w="12700" cap="flat">
              <a:solidFill>
                <a:srgbClr val="5C5C5C"/>
              </a:solidFill>
              <a:custDash>
                <a:ds d="200000" sp="200000"/>
              </a:custDash>
              <a:miter lim="400000"/>
            </a:ln>
          </a:insideH>
          <a:insideV>
            <a:ln w="12700" cap="flat">
              <a:noFill/>
              <a:miter lim="400000"/>
            </a:ln>
          </a:insideV>
        </a:tcBdr>
        <a:fill>
          <a:noFill/>
        </a:fill>
      </a:tcStyle>
    </a:lastRow>
    <a:firstRow>
      <a:tcTxStyle b="off" i="off">
        <a:font>
          <a:latin typeface="DIN Alternate"/>
          <a:ea typeface="DIN Alternate"/>
          <a:cs typeface="DIN Alternate"/>
        </a:font>
        <a:srgbClr val="5C5C5C"/>
      </a:tcTxStyle>
      <a:tcStyle>
        <a:tcBdr>
          <a:left>
            <a:ln w="12700" cap="flat">
              <a:noFill/>
              <a:miter lim="400000"/>
            </a:ln>
          </a:left>
          <a:right>
            <a:ln w="12700" cap="flat">
              <a:noFill/>
              <a:miter lim="400000"/>
            </a:ln>
          </a:right>
          <a:top>
            <a:ln w="12700" cap="flat">
              <a:noFill/>
              <a:miter lim="400000"/>
            </a:ln>
          </a:top>
          <a:bottom>
            <a:ln w="12700" cap="flat">
              <a:solidFill>
                <a:srgbClr val="5C5C5C"/>
              </a:solidFill>
              <a:prstDash val="solid"/>
              <a:miter lim="400000"/>
            </a:ln>
          </a:bottom>
          <a:insideH>
            <a:ln w="12700" cap="flat">
              <a:solidFill>
                <a:srgbClr val="5C5C5C"/>
              </a:solidFill>
              <a:custDash>
                <a:ds d="200000" sp="200000"/>
              </a:custDash>
              <a:miter lim="400000"/>
            </a:ln>
          </a:insideH>
          <a:insideV>
            <a:ln w="12700" cap="flat">
              <a:noFill/>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showComments="1"/>
</file>

<file path=ppt/_rels/presentation.xml.rels><?xml version="1.0" encoding="UTF-8" standalone="yes"?><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s>

</file>

<file path=ppt/notesMasters/_rels/notesMaster1.xml.rels><?xml version="1.0" encoding="UTF-8" standalone="yes"?><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Shape 125"/>
          <p:cNvSpPr/>
          <p:nvPr>
            <p:ph type="sldImg"/>
          </p:nvPr>
        </p:nvSpPr>
        <p:spPr>
          <a:xfrm>
            <a:off x="1143000" y="685800"/>
            <a:ext cx="4572000" cy="3429000"/>
          </a:xfrm>
          <a:prstGeom prst="rect">
            <a:avLst/>
          </a:prstGeom>
        </p:spPr>
        <p:txBody>
          <a:bodyPr/>
          <a:lstStyle/>
          <a:p>
            <a:pPr/>
          </a:p>
        </p:txBody>
      </p:sp>
      <p:sp>
        <p:nvSpPr>
          <p:cNvPr id="126" name="Shape 126"/>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showMasterSp="1" showMasterPhAnim="1">
  <p:cSld name="Titolo e sottotitolo">
    <p:bg>
      <p:bgPr>
        <a:solidFill>
          <a:srgbClr val="FFFFFF"/>
        </a:solidFill>
      </p:bgPr>
    </p:bg>
    <p:spTree>
      <p:nvGrpSpPr>
        <p:cNvPr id="1" name=""/>
        <p:cNvGrpSpPr/>
        <p:nvPr/>
      </p:nvGrpSpPr>
      <p:grpSpPr>
        <a:xfrm>
          <a:off x="0" y="0"/>
          <a:ext cx="0" cy="0"/>
          <a:chOff x="0" y="0"/>
          <a:chExt cx="0" cy="0"/>
        </a:xfrm>
      </p:grpSpPr>
      <p:sp>
        <p:nvSpPr>
          <p:cNvPr id="11" name="Linea"/>
          <p:cNvSpPr/>
          <p:nvPr>
            <p:ph type="body" sz="quarter" idx="13"/>
          </p:nvPr>
        </p:nvSpPr>
        <p:spPr>
          <a:xfrm>
            <a:off x="571500" y="5588000"/>
            <a:ext cx="11875780" cy="3"/>
          </a:xfrm>
          <a:prstGeom prst="line">
            <a:avLst/>
          </a:prstGeom>
          <a:ln w="38100" cap="rnd">
            <a:solidFill>
              <a:srgbClr val="747676"/>
            </a:solidFill>
            <a:custDash>
              <a:ds d="100000" sp="200000"/>
            </a:custDash>
            <a:round/>
          </a:ln>
        </p:spPr>
        <p:txBody>
          <a:bodyPr anchor="ctr">
            <a:noAutofit/>
          </a:bodyPr>
          <a:lstStyle/>
          <a:p>
            <a:pPr marL="0" indent="0" defTabSz="457200">
              <a:spcBef>
                <a:spcPts val="0"/>
              </a:spcBef>
              <a:buSzTx/>
              <a:buFontTx/>
              <a:buNone/>
              <a:defRPr sz="1200">
                <a:solidFill>
                  <a:srgbClr val="000000"/>
                </a:solidFill>
                <a:latin typeface="Helvetica"/>
                <a:ea typeface="Helvetica"/>
                <a:cs typeface="Helvetica"/>
                <a:sym typeface="Helvetica"/>
              </a:defRPr>
            </a:pPr>
          </a:p>
        </p:txBody>
      </p:sp>
      <p:sp>
        <p:nvSpPr>
          <p:cNvPr id="12" name="Titolo Testo"/>
          <p:cNvSpPr txBox="1"/>
          <p:nvPr>
            <p:ph type="title"/>
          </p:nvPr>
        </p:nvSpPr>
        <p:spPr>
          <a:xfrm>
            <a:off x="571500" y="571500"/>
            <a:ext cx="11861800" cy="5181600"/>
          </a:xfrm>
          <a:prstGeom prst="rect">
            <a:avLst/>
          </a:prstGeom>
        </p:spPr>
        <p:txBody>
          <a:bodyPr anchor="b"/>
          <a:lstStyle>
            <a:lvl1pPr algn="ctr">
              <a:lnSpc>
                <a:spcPct val="80000"/>
              </a:lnSpc>
              <a:spcBef>
                <a:spcPts val="0"/>
              </a:spcBef>
              <a:defRPr sz="12100">
                <a:solidFill>
                  <a:srgbClr val="5C5C5C"/>
                </a:solidFill>
              </a:defRPr>
            </a:lvl1pPr>
          </a:lstStyle>
          <a:p>
            <a:pPr/>
            <a:r>
              <a:t>Titolo Testo</a:t>
            </a:r>
          </a:p>
        </p:txBody>
      </p:sp>
      <p:sp>
        <p:nvSpPr>
          <p:cNvPr id="13" name="Corpo livello uno…"/>
          <p:cNvSpPr txBox="1"/>
          <p:nvPr>
            <p:ph type="body" sz="half" idx="1"/>
          </p:nvPr>
        </p:nvSpPr>
        <p:spPr>
          <a:xfrm>
            <a:off x="571500" y="5676900"/>
            <a:ext cx="11861800" cy="3263900"/>
          </a:xfrm>
          <a:prstGeom prst="rect">
            <a:avLst/>
          </a:prstGeom>
        </p:spPr>
        <p:txBody>
          <a:bodyPr/>
          <a:lstStyle>
            <a:lvl1pPr marL="0" indent="0" algn="ctr">
              <a:lnSpc>
                <a:spcPct val="70000"/>
              </a:lnSpc>
              <a:spcBef>
                <a:spcPts val="0"/>
              </a:spcBef>
              <a:buSzTx/>
              <a:buFontTx/>
              <a:buNone/>
              <a:defRPr i="1" sz="4800">
                <a:solidFill>
                  <a:srgbClr val="747676"/>
                </a:solidFill>
              </a:defRPr>
            </a:lvl1pPr>
            <a:lvl2pPr marL="0" indent="228600" algn="ctr">
              <a:lnSpc>
                <a:spcPct val="70000"/>
              </a:lnSpc>
              <a:spcBef>
                <a:spcPts val="0"/>
              </a:spcBef>
              <a:buSzTx/>
              <a:buFontTx/>
              <a:buNone/>
              <a:defRPr i="1" sz="4800">
                <a:solidFill>
                  <a:srgbClr val="747676"/>
                </a:solidFill>
              </a:defRPr>
            </a:lvl2pPr>
            <a:lvl3pPr marL="0" indent="457200" algn="ctr">
              <a:lnSpc>
                <a:spcPct val="70000"/>
              </a:lnSpc>
              <a:spcBef>
                <a:spcPts val="0"/>
              </a:spcBef>
              <a:buSzTx/>
              <a:buFontTx/>
              <a:buNone/>
              <a:defRPr i="1" sz="4800">
                <a:solidFill>
                  <a:srgbClr val="747676"/>
                </a:solidFill>
              </a:defRPr>
            </a:lvl3pPr>
            <a:lvl4pPr marL="0" indent="685800" algn="ctr">
              <a:lnSpc>
                <a:spcPct val="70000"/>
              </a:lnSpc>
              <a:spcBef>
                <a:spcPts val="0"/>
              </a:spcBef>
              <a:buSzTx/>
              <a:buFontTx/>
              <a:buNone/>
              <a:defRPr i="1" sz="4800">
                <a:solidFill>
                  <a:srgbClr val="747676"/>
                </a:solidFill>
              </a:defRPr>
            </a:lvl4pPr>
            <a:lvl5pPr marL="0" indent="914400" algn="ctr">
              <a:lnSpc>
                <a:spcPct val="70000"/>
              </a:lnSpc>
              <a:spcBef>
                <a:spcPts val="0"/>
              </a:spcBef>
              <a:buSzTx/>
              <a:buFontTx/>
              <a:buNone/>
              <a:defRPr i="1" sz="4800">
                <a:solidFill>
                  <a:srgbClr val="747676"/>
                </a:solidFill>
              </a:defRPr>
            </a:lvl5pPr>
          </a:lstStyle>
          <a:p>
            <a:pPr/>
            <a:r>
              <a:t>Corpo livello uno</a:t>
            </a:r>
          </a:p>
          <a:p>
            <a:pPr lvl="1"/>
            <a:r>
              <a:t>Corpo livello due</a:t>
            </a:r>
          </a:p>
          <a:p>
            <a:pPr lvl="2"/>
            <a:r>
              <a:t>Corpo livello tre</a:t>
            </a:r>
          </a:p>
          <a:p>
            <a:pPr lvl="3"/>
            <a:r>
              <a:t>Corpo livello quattro</a:t>
            </a:r>
          </a:p>
          <a:p>
            <a:pPr lvl="4"/>
            <a:r>
              <a:t>Corpo livello cinque</a:t>
            </a:r>
          </a:p>
        </p:txBody>
      </p:sp>
      <p:sp>
        <p:nvSpPr>
          <p:cNvPr id="14" name="Numero diapositiva"/>
          <p:cNvSpPr txBox="1"/>
          <p:nvPr>
            <p:ph type="sldNum" sz="quarter" idx="2"/>
          </p:nvPr>
        </p:nvSpPr>
        <p:spPr>
          <a:xfrm>
            <a:off x="12088552" y="9189156"/>
            <a:ext cx="309365" cy="3429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type="tx" showMasterSp="1" showMasterPhAnim="1">
  <p:cSld name="Citazione">
    <p:bg>
      <p:bgPr>
        <a:solidFill>
          <a:srgbClr val="FFFFFF"/>
        </a:solidFill>
      </p:bgPr>
    </p:bg>
    <p:spTree>
      <p:nvGrpSpPr>
        <p:cNvPr id="1" name=""/>
        <p:cNvGrpSpPr/>
        <p:nvPr/>
      </p:nvGrpSpPr>
      <p:grpSpPr>
        <a:xfrm>
          <a:off x="0" y="0"/>
          <a:ext cx="0" cy="0"/>
          <a:chOff x="0" y="0"/>
          <a:chExt cx="0" cy="0"/>
        </a:xfrm>
      </p:grpSpPr>
      <p:sp>
        <p:nvSpPr>
          <p:cNvPr id="101" name="“"/>
          <p:cNvSpPr txBox="1"/>
          <p:nvPr/>
        </p:nvSpPr>
        <p:spPr>
          <a:xfrm>
            <a:off x="508000" y="1771650"/>
            <a:ext cx="1697832" cy="31750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nSpc>
                <a:spcPct val="80000"/>
              </a:lnSpc>
              <a:spcBef>
                <a:spcPts val="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b="1" i="0" spc="0" sz="21000">
                <a:solidFill>
                  <a:srgbClr val="E4E4E4"/>
                </a:solidFill>
                <a:latin typeface="Baskerville"/>
                <a:ea typeface="Baskerville"/>
                <a:cs typeface="Baskerville"/>
                <a:sym typeface="Baskerville"/>
              </a:defRPr>
            </a:lvl1pPr>
          </a:lstStyle>
          <a:p>
            <a:pPr/>
            <a:r>
              <a:t>“</a:t>
            </a:r>
          </a:p>
        </p:txBody>
      </p:sp>
      <p:sp>
        <p:nvSpPr>
          <p:cNvPr id="102" name="Inserisci qui una citazione."/>
          <p:cNvSpPr txBox="1"/>
          <p:nvPr>
            <p:ph type="body" sz="quarter" idx="13"/>
          </p:nvPr>
        </p:nvSpPr>
        <p:spPr>
          <a:xfrm>
            <a:off x="1943100" y="3870536"/>
            <a:ext cx="10490200" cy="939801"/>
          </a:xfrm>
          <a:prstGeom prst="rect">
            <a:avLst/>
          </a:prstGeom>
        </p:spPr>
        <p:txBody>
          <a:bodyPr>
            <a:spAutoFit/>
          </a:bodyPr>
          <a:lstStyle>
            <a:lvl1pPr marL="0" indent="0">
              <a:spcBef>
                <a:spcPts val="1600"/>
              </a:spcBef>
              <a:buSzTx/>
              <a:buFontTx/>
              <a:buNone/>
              <a:defRPr sz="4800">
                <a:solidFill>
                  <a:srgbClr val="747676"/>
                </a:solidFill>
              </a:defRPr>
            </a:lvl1pPr>
          </a:lstStyle>
          <a:p>
            <a:pPr/>
            <a:r>
              <a:t>Inserisci qui una citazione.</a:t>
            </a:r>
          </a:p>
        </p:txBody>
      </p:sp>
      <p:sp>
        <p:nvSpPr>
          <p:cNvPr id="103" name="–Giovanni Mela"/>
          <p:cNvSpPr txBox="1"/>
          <p:nvPr>
            <p:ph type="body" sz="quarter" idx="14"/>
          </p:nvPr>
        </p:nvSpPr>
        <p:spPr>
          <a:xfrm>
            <a:off x="1943100" y="7772400"/>
            <a:ext cx="10490200" cy="939800"/>
          </a:xfrm>
          <a:prstGeom prst="rect">
            <a:avLst/>
          </a:prstGeom>
        </p:spPr>
        <p:txBody>
          <a:bodyPr>
            <a:spAutoFit/>
          </a:bodyPr>
          <a:lstStyle>
            <a:lvl1pPr marL="0" indent="0" algn="r">
              <a:lnSpc>
                <a:spcPct val="70000"/>
              </a:lnSpc>
              <a:spcBef>
                <a:spcPts val="1600"/>
              </a:spcBef>
              <a:buSzTx/>
              <a:buFontTx/>
              <a:buNone/>
              <a:defRPr i="1" sz="4800">
                <a:solidFill>
                  <a:srgbClr val="6B6D6D"/>
                </a:solidFill>
              </a:defRPr>
            </a:lvl1pPr>
          </a:lstStyle>
          <a:p>
            <a:pPr/>
            <a:r>
              <a:t>–Giovanni Mela</a:t>
            </a:r>
          </a:p>
        </p:txBody>
      </p:sp>
      <p:sp>
        <p:nvSpPr>
          <p:cNvPr id="104" name="Numero diapositiva"/>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type="tx" showMasterSp="1" showMasterPhAnim="1">
  <p:cSld name="Foto">
    <p:bg>
      <p:bgPr>
        <a:solidFill>
          <a:srgbClr val="FFFFFF"/>
        </a:solidFill>
      </p:bgPr>
    </p:bg>
    <p:spTree>
      <p:nvGrpSpPr>
        <p:cNvPr id="1" name=""/>
        <p:cNvGrpSpPr/>
        <p:nvPr/>
      </p:nvGrpSpPr>
      <p:grpSpPr>
        <a:xfrm>
          <a:off x="0" y="0"/>
          <a:ext cx="0" cy="0"/>
          <a:chOff x="0" y="0"/>
          <a:chExt cx="0" cy="0"/>
        </a:xfrm>
      </p:grpSpPr>
      <p:sp>
        <p:nvSpPr>
          <p:cNvPr id="111" name="Immagine"/>
          <p:cNvSpPr/>
          <p:nvPr>
            <p:ph type="pic" idx="13"/>
          </p:nvPr>
        </p:nvSpPr>
        <p:spPr>
          <a:xfrm>
            <a:off x="0" y="0"/>
            <a:ext cx="13004800" cy="9753600"/>
          </a:xfrm>
          <a:prstGeom prst="rect">
            <a:avLst/>
          </a:prstGeom>
        </p:spPr>
        <p:txBody>
          <a:bodyPr lIns="91439" tIns="45719" rIns="91439" bIns="45719">
            <a:noAutofit/>
          </a:bodyPr>
          <a:lstStyle/>
          <a:p>
            <a:pPr/>
          </a:p>
        </p:txBody>
      </p:sp>
      <p:sp>
        <p:nvSpPr>
          <p:cNvPr id="112" name="Numero diapositiva"/>
          <p:cNvSpPr txBox="1"/>
          <p:nvPr>
            <p:ph type="sldNum" sz="quarter" idx="2"/>
          </p:nvPr>
        </p:nvSpPr>
        <p:spPr>
          <a:prstGeom prst="rect">
            <a:avLst/>
          </a:prstGeom>
        </p:spPr>
        <p:txBody>
          <a:bodyPr/>
          <a:lstStyle>
            <a:lvl1pPr>
              <a:defRPr>
                <a:solidFill>
                  <a:srgbClr val="CBCBCB"/>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type="tx" showMasterSp="1" showMasterPhAnim="1">
  <p:cSld name="Vuoto">
    <p:bg>
      <p:bgPr>
        <a:solidFill>
          <a:srgbClr val="FFFFFF"/>
        </a:solidFill>
      </p:bgPr>
    </p:bg>
    <p:spTree>
      <p:nvGrpSpPr>
        <p:cNvPr id="1" name=""/>
        <p:cNvGrpSpPr/>
        <p:nvPr/>
      </p:nvGrpSpPr>
      <p:grpSpPr>
        <a:xfrm>
          <a:off x="0" y="0"/>
          <a:ext cx="0" cy="0"/>
          <a:chOff x="0" y="0"/>
          <a:chExt cx="0" cy="0"/>
        </a:xfrm>
      </p:grpSpPr>
      <p:sp>
        <p:nvSpPr>
          <p:cNvPr id="119" name="Numero diapositiva"/>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type="tx" showMasterSp="1" showMasterPhAnim="1">
  <p:cSld name="Foto - Orizzontale">
    <p:bg>
      <p:bgPr>
        <a:solidFill>
          <a:srgbClr val="FFFFFF"/>
        </a:solidFill>
      </p:bgPr>
    </p:bg>
    <p:spTree>
      <p:nvGrpSpPr>
        <p:cNvPr id="1" name=""/>
        <p:cNvGrpSpPr/>
        <p:nvPr/>
      </p:nvGrpSpPr>
      <p:grpSpPr>
        <a:xfrm>
          <a:off x="0" y="0"/>
          <a:ext cx="0" cy="0"/>
          <a:chOff x="0" y="0"/>
          <a:chExt cx="0" cy="0"/>
        </a:xfrm>
      </p:grpSpPr>
      <p:sp>
        <p:nvSpPr>
          <p:cNvPr id="21" name="Immagine"/>
          <p:cNvSpPr/>
          <p:nvPr>
            <p:ph type="pic" idx="13"/>
          </p:nvPr>
        </p:nvSpPr>
        <p:spPr>
          <a:xfrm>
            <a:off x="0" y="0"/>
            <a:ext cx="13004800" cy="9753600"/>
          </a:xfrm>
          <a:prstGeom prst="rect">
            <a:avLst/>
          </a:prstGeom>
        </p:spPr>
        <p:txBody>
          <a:bodyPr lIns="91439" tIns="45719" rIns="91439" bIns="45719">
            <a:noAutofit/>
          </a:bodyPr>
          <a:lstStyle/>
          <a:p>
            <a:pPr/>
          </a:p>
        </p:txBody>
      </p:sp>
      <p:sp>
        <p:nvSpPr>
          <p:cNvPr id="22" name="Rettangolo"/>
          <p:cNvSpPr/>
          <p:nvPr>
            <p:ph type="body" sz="half" idx="14"/>
          </p:nvPr>
        </p:nvSpPr>
        <p:spPr>
          <a:xfrm>
            <a:off x="0" y="5422900"/>
            <a:ext cx="13004800" cy="3606800"/>
          </a:xfrm>
          <a:prstGeom prst="rect">
            <a:avLst/>
          </a:prstGeom>
          <a:solidFill>
            <a:srgbClr val="FFFFFF"/>
          </a:solidFill>
        </p:spPr>
        <p:txBody>
          <a:bodyPr anchor="ctr">
            <a:noAutofit/>
          </a:bodyPr>
          <a:lstStyle/>
          <a:p>
            <a:pPr marL="0" indent="0" algn="ctr">
              <a:spcBef>
                <a:spcPts val="0"/>
              </a:spcBef>
              <a:buSzTx/>
              <a:buFontTx/>
              <a:buNone/>
              <a:defRPr sz="2400">
                <a:latin typeface="DIN Alternate"/>
                <a:ea typeface="DIN Alternate"/>
                <a:cs typeface="DIN Alternate"/>
                <a:sym typeface="DIN Alternate"/>
              </a:defRPr>
            </a:pPr>
          </a:p>
        </p:txBody>
      </p:sp>
      <p:sp>
        <p:nvSpPr>
          <p:cNvPr id="23" name="Linea"/>
          <p:cNvSpPr/>
          <p:nvPr>
            <p:ph type="body" sz="quarter" idx="15"/>
          </p:nvPr>
        </p:nvSpPr>
        <p:spPr>
          <a:xfrm flipV="1">
            <a:off x="571500" y="7619996"/>
            <a:ext cx="11874500" cy="4"/>
          </a:xfrm>
          <a:prstGeom prst="line">
            <a:avLst/>
          </a:prstGeom>
          <a:ln w="38100" cap="rnd">
            <a:solidFill>
              <a:srgbClr val="747676"/>
            </a:solidFill>
            <a:custDash>
              <a:ds d="100000" sp="200000"/>
            </a:custDash>
            <a:round/>
          </a:ln>
        </p:spPr>
        <p:txBody>
          <a:bodyPr anchor="ctr">
            <a:noAutofit/>
          </a:bodyPr>
          <a:lstStyle/>
          <a:p>
            <a:pPr marL="0" indent="0" defTabSz="457200">
              <a:spcBef>
                <a:spcPts val="0"/>
              </a:spcBef>
              <a:buSzTx/>
              <a:buFontTx/>
              <a:buNone/>
              <a:defRPr sz="1200">
                <a:solidFill>
                  <a:srgbClr val="000000"/>
                </a:solidFill>
                <a:latin typeface="Helvetica"/>
                <a:ea typeface="Helvetica"/>
                <a:cs typeface="Helvetica"/>
                <a:sym typeface="Helvetica"/>
              </a:defRPr>
            </a:pPr>
          </a:p>
        </p:txBody>
      </p:sp>
      <p:sp>
        <p:nvSpPr>
          <p:cNvPr id="24" name="Titolo Testo"/>
          <p:cNvSpPr txBox="1"/>
          <p:nvPr>
            <p:ph type="title"/>
          </p:nvPr>
        </p:nvSpPr>
        <p:spPr>
          <a:xfrm>
            <a:off x="571500" y="5562600"/>
            <a:ext cx="11861800" cy="2209800"/>
          </a:xfrm>
          <a:prstGeom prst="rect">
            <a:avLst/>
          </a:prstGeom>
        </p:spPr>
        <p:txBody>
          <a:bodyPr anchor="b"/>
          <a:lstStyle>
            <a:lvl1pPr algn="r">
              <a:lnSpc>
                <a:spcPct val="80000"/>
              </a:lnSpc>
              <a:spcBef>
                <a:spcPts val="0"/>
              </a:spcBef>
              <a:defRPr sz="12100">
                <a:solidFill>
                  <a:srgbClr val="5C5C5C"/>
                </a:solidFill>
              </a:defRPr>
            </a:lvl1pPr>
          </a:lstStyle>
          <a:p>
            <a:pPr/>
            <a:r>
              <a:t>Titolo Testo</a:t>
            </a:r>
          </a:p>
        </p:txBody>
      </p:sp>
      <p:sp>
        <p:nvSpPr>
          <p:cNvPr id="25" name="Corpo livello uno…"/>
          <p:cNvSpPr txBox="1"/>
          <p:nvPr>
            <p:ph type="body" sz="quarter" idx="1"/>
          </p:nvPr>
        </p:nvSpPr>
        <p:spPr>
          <a:xfrm>
            <a:off x="571500" y="7670800"/>
            <a:ext cx="11861800" cy="1231900"/>
          </a:xfrm>
          <a:prstGeom prst="rect">
            <a:avLst/>
          </a:prstGeom>
        </p:spPr>
        <p:txBody>
          <a:bodyPr/>
          <a:lstStyle>
            <a:lvl1pPr marL="0" indent="0" algn="r">
              <a:lnSpc>
                <a:spcPct val="70000"/>
              </a:lnSpc>
              <a:spcBef>
                <a:spcPts val="600"/>
              </a:spcBef>
              <a:buSzTx/>
              <a:buFontTx/>
              <a:buNone/>
              <a:defRPr i="1" sz="4800">
                <a:solidFill>
                  <a:srgbClr val="747676"/>
                </a:solidFill>
              </a:defRPr>
            </a:lvl1pPr>
            <a:lvl2pPr marL="0" indent="228600" algn="r">
              <a:lnSpc>
                <a:spcPct val="70000"/>
              </a:lnSpc>
              <a:spcBef>
                <a:spcPts val="600"/>
              </a:spcBef>
              <a:buSzTx/>
              <a:buFontTx/>
              <a:buNone/>
              <a:defRPr i="1" sz="4800">
                <a:solidFill>
                  <a:srgbClr val="747676"/>
                </a:solidFill>
              </a:defRPr>
            </a:lvl2pPr>
            <a:lvl3pPr marL="0" indent="457200" algn="r">
              <a:lnSpc>
                <a:spcPct val="70000"/>
              </a:lnSpc>
              <a:spcBef>
                <a:spcPts val="600"/>
              </a:spcBef>
              <a:buSzTx/>
              <a:buFontTx/>
              <a:buNone/>
              <a:defRPr i="1" sz="4800">
                <a:solidFill>
                  <a:srgbClr val="747676"/>
                </a:solidFill>
              </a:defRPr>
            </a:lvl3pPr>
            <a:lvl4pPr marL="0" indent="685800" algn="r">
              <a:lnSpc>
                <a:spcPct val="70000"/>
              </a:lnSpc>
              <a:spcBef>
                <a:spcPts val="600"/>
              </a:spcBef>
              <a:buSzTx/>
              <a:buFontTx/>
              <a:buNone/>
              <a:defRPr i="1" sz="4800">
                <a:solidFill>
                  <a:srgbClr val="747676"/>
                </a:solidFill>
              </a:defRPr>
            </a:lvl4pPr>
            <a:lvl5pPr marL="0" indent="914400" algn="r">
              <a:lnSpc>
                <a:spcPct val="70000"/>
              </a:lnSpc>
              <a:spcBef>
                <a:spcPts val="600"/>
              </a:spcBef>
              <a:buSzTx/>
              <a:buFontTx/>
              <a:buNone/>
              <a:defRPr i="1" sz="4800">
                <a:solidFill>
                  <a:srgbClr val="747676"/>
                </a:solidFill>
              </a:defRPr>
            </a:lvl5pPr>
          </a:lstStyle>
          <a:p>
            <a:pPr/>
            <a:r>
              <a:t>Corpo livello uno</a:t>
            </a:r>
          </a:p>
          <a:p>
            <a:pPr lvl="1"/>
            <a:r>
              <a:t>Corpo livello due</a:t>
            </a:r>
          </a:p>
          <a:p>
            <a:pPr lvl="2"/>
            <a:r>
              <a:t>Corpo livello tre</a:t>
            </a:r>
          </a:p>
          <a:p>
            <a:pPr lvl="3"/>
            <a:r>
              <a:t>Corpo livello quattro</a:t>
            </a:r>
          </a:p>
          <a:p>
            <a:pPr lvl="4"/>
            <a:r>
              <a:t>Corpo livello cinque</a:t>
            </a:r>
          </a:p>
        </p:txBody>
      </p:sp>
      <p:sp>
        <p:nvSpPr>
          <p:cNvPr id="26" name="Numero diapositiva"/>
          <p:cNvSpPr txBox="1"/>
          <p:nvPr>
            <p:ph type="sldNum" sz="quarter" idx="2"/>
          </p:nvPr>
        </p:nvSpPr>
        <p:spPr>
          <a:xfrm>
            <a:off x="12092513" y="9194800"/>
            <a:ext cx="309365" cy="342900"/>
          </a:xfrm>
          <a:prstGeom prst="rect">
            <a:avLst/>
          </a:prstGeom>
        </p:spPr>
        <p:txBody>
          <a:bodyPr/>
          <a:lstStyle>
            <a:lvl1pPr>
              <a:defRPr>
                <a:solidFill>
                  <a:srgbClr val="CBCBCB"/>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type="tx" showMasterSp="1" showMasterPhAnim="1">
  <p:cSld name="Titolo - Centrato">
    <p:bg>
      <p:bgPr>
        <a:solidFill>
          <a:srgbClr val="FFFFFF"/>
        </a:solidFill>
      </p:bgPr>
    </p:bg>
    <p:spTree>
      <p:nvGrpSpPr>
        <p:cNvPr id="1" name=""/>
        <p:cNvGrpSpPr/>
        <p:nvPr/>
      </p:nvGrpSpPr>
      <p:grpSpPr>
        <a:xfrm>
          <a:off x="0" y="0"/>
          <a:ext cx="0" cy="0"/>
          <a:chOff x="0" y="0"/>
          <a:chExt cx="0" cy="0"/>
        </a:xfrm>
      </p:grpSpPr>
      <p:sp>
        <p:nvSpPr>
          <p:cNvPr id="33" name="Titolo Testo"/>
          <p:cNvSpPr txBox="1"/>
          <p:nvPr>
            <p:ph type="title"/>
          </p:nvPr>
        </p:nvSpPr>
        <p:spPr>
          <a:xfrm>
            <a:off x="571500" y="571500"/>
            <a:ext cx="11861800" cy="5181600"/>
          </a:xfrm>
          <a:prstGeom prst="rect">
            <a:avLst/>
          </a:prstGeom>
        </p:spPr>
        <p:txBody>
          <a:bodyPr anchor="b"/>
          <a:lstStyle>
            <a:lvl1pPr algn="ctr">
              <a:lnSpc>
                <a:spcPct val="80000"/>
              </a:lnSpc>
              <a:spcBef>
                <a:spcPts val="0"/>
              </a:spcBef>
              <a:defRPr sz="12100">
                <a:solidFill>
                  <a:srgbClr val="5C5C5C"/>
                </a:solidFill>
              </a:defRPr>
            </a:lvl1pPr>
          </a:lstStyle>
          <a:p>
            <a:pPr/>
            <a:r>
              <a:t>Titolo Testo</a:t>
            </a:r>
          </a:p>
        </p:txBody>
      </p:sp>
      <p:sp>
        <p:nvSpPr>
          <p:cNvPr id="34" name="Numero diapositiva"/>
          <p:cNvSpPr txBox="1"/>
          <p:nvPr>
            <p:ph type="sldNum" sz="quarter" idx="2"/>
          </p:nvPr>
        </p:nvSpPr>
        <p:spPr>
          <a:xfrm>
            <a:off x="12083465" y="9189156"/>
            <a:ext cx="309365" cy="3429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type="tx" showMasterSp="1" showMasterPhAnim="1">
  <p:cSld name="Foto - Verticale">
    <p:bg>
      <p:bgPr>
        <a:solidFill>
          <a:srgbClr val="FFFFFF"/>
        </a:solidFill>
      </p:bgPr>
    </p:bg>
    <p:spTree>
      <p:nvGrpSpPr>
        <p:cNvPr id="1" name=""/>
        <p:cNvGrpSpPr/>
        <p:nvPr/>
      </p:nvGrpSpPr>
      <p:grpSpPr>
        <a:xfrm>
          <a:off x="0" y="0"/>
          <a:ext cx="0" cy="0"/>
          <a:chOff x="0" y="0"/>
          <a:chExt cx="0" cy="0"/>
        </a:xfrm>
      </p:grpSpPr>
      <p:sp>
        <p:nvSpPr>
          <p:cNvPr id="41" name="Immagine"/>
          <p:cNvSpPr/>
          <p:nvPr>
            <p:ph type="pic" idx="13"/>
          </p:nvPr>
        </p:nvSpPr>
        <p:spPr>
          <a:xfrm>
            <a:off x="7531100" y="0"/>
            <a:ext cx="5473700" cy="9753600"/>
          </a:xfrm>
          <a:prstGeom prst="rect">
            <a:avLst/>
          </a:prstGeom>
        </p:spPr>
        <p:txBody>
          <a:bodyPr lIns="91439" tIns="45719" rIns="91439" bIns="45719">
            <a:noAutofit/>
          </a:bodyPr>
          <a:lstStyle/>
          <a:p>
            <a:pPr/>
          </a:p>
        </p:txBody>
      </p:sp>
      <p:sp>
        <p:nvSpPr>
          <p:cNvPr id="42" name="Linea"/>
          <p:cNvSpPr/>
          <p:nvPr>
            <p:ph type="body" sz="quarter" idx="14"/>
          </p:nvPr>
        </p:nvSpPr>
        <p:spPr>
          <a:xfrm flipV="1">
            <a:off x="571500" y="7619998"/>
            <a:ext cx="6451600" cy="3"/>
          </a:xfrm>
          <a:prstGeom prst="line">
            <a:avLst/>
          </a:prstGeom>
          <a:ln w="38100" cap="rnd">
            <a:solidFill>
              <a:srgbClr val="747676"/>
            </a:solidFill>
            <a:custDash>
              <a:ds d="100000" sp="200000"/>
            </a:custDash>
            <a:round/>
          </a:ln>
        </p:spPr>
        <p:txBody>
          <a:bodyPr anchor="ctr">
            <a:noAutofit/>
          </a:bodyPr>
          <a:lstStyle/>
          <a:p>
            <a:pPr marL="0" indent="0" defTabSz="457200">
              <a:spcBef>
                <a:spcPts val="0"/>
              </a:spcBef>
              <a:buSzTx/>
              <a:buFontTx/>
              <a:buNone/>
              <a:defRPr sz="1200">
                <a:solidFill>
                  <a:srgbClr val="000000"/>
                </a:solidFill>
                <a:latin typeface="Helvetica"/>
                <a:ea typeface="Helvetica"/>
                <a:cs typeface="Helvetica"/>
                <a:sym typeface="Helvetica"/>
              </a:defRPr>
            </a:pPr>
          </a:p>
        </p:txBody>
      </p:sp>
      <p:sp>
        <p:nvSpPr>
          <p:cNvPr id="43" name="Titolo Testo"/>
          <p:cNvSpPr txBox="1"/>
          <p:nvPr>
            <p:ph type="title"/>
          </p:nvPr>
        </p:nvSpPr>
        <p:spPr>
          <a:xfrm>
            <a:off x="571500" y="571500"/>
            <a:ext cx="6451600" cy="7213600"/>
          </a:xfrm>
          <a:prstGeom prst="rect">
            <a:avLst/>
          </a:prstGeom>
        </p:spPr>
        <p:txBody>
          <a:bodyPr anchor="b"/>
          <a:lstStyle>
            <a:lvl1pPr algn="r">
              <a:lnSpc>
                <a:spcPct val="80000"/>
              </a:lnSpc>
              <a:spcBef>
                <a:spcPts val="0"/>
              </a:spcBef>
              <a:defRPr sz="12100">
                <a:solidFill>
                  <a:srgbClr val="5C5C5C"/>
                </a:solidFill>
              </a:defRPr>
            </a:lvl1pPr>
          </a:lstStyle>
          <a:p>
            <a:pPr/>
            <a:r>
              <a:t>Titolo Testo</a:t>
            </a:r>
          </a:p>
        </p:txBody>
      </p:sp>
      <p:sp>
        <p:nvSpPr>
          <p:cNvPr id="44" name="Corpo livello uno…"/>
          <p:cNvSpPr txBox="1"/>
          <p:nvPr>
            <p:ph type="body" sz="quarter" idx="1"/>
          </p:nvPr>
        </p:nvSpPr>
        <p:spPr>
          <a:xfrm>
            <a:off x="571500" y="7670800"/>
            <a:ext cx="6451600" cy="1358900"/>
          </a:xfrm>
          <a:prstGeom prst="rect">
            <a:avLst/>
          </a:prstGeom>
        </p:spPr>
        <p:txBody>
          <a:bodyPr/>
          <a:lstStyle>
            <a:lvl1pPr marL="0" indent="0" algn="r">
              <a:lnSpc>
                <a:spcPct val="70000"/>
              </a:lnSpc>
              <a:spcBef>
                <a:spcPts val="600"/>
              </a:spcBef>
              <a:buSzTx/>
              <a:buFontTx/>
              <a:buNone/>
              <a:defRPr i="1" sz="4800">
                <a:solidFill>
                  <a:srgbClr val="747676"/>
                </a:solidFill>
              </a:defRPr>
            </a:lvl1pPr>
            <a:lvl2pPr marL="0" indent="228600" algn="r">
              <a:lnSpc>
                <a:spcPct val="70000"/>
              </a:lnSpc>
              <a:spcBef>
                <a:spcPts val="600"/>
              </a:spcBef>
              <a:buSzTx/>
              <a:buFontTx/>
              <a:buNone/>
              <a:defRPr i="1" sz="4800">
                <a:solidFill>
                  <a:srgbClr val="747676"/>
                </a:solidFill>
              </a:defRPr>
            </a:lvl2pPr>
            <a:lvl3pPr marL="0" indent="457200" algn="r">
              <a:lnSpc>
                <a:spcPct val="70000"/>
              </a:lnSpc>
              <a:spcBef>
                <a:spcPts val="600"/>
              </a:spcBef>
              <a:buSzTx/>
              <a:buFontTx/>
              <a:buNone/>
              <a:defRPr i="1" sz="4800">
                <a:solidFill>
                  <a:srgbClr val="747676"/>
                </a:solidFill>
              </a:defRPr>
            </a:lvl3pPr>
            <a:lvl4pPr marL="0" indent="685800" algn="r">
              <a:lnSpc>
                <a:spcPct val="70000"/>
              </a:lnSpc>
              <a:spcBef>
                <a:spcPts val="600"/>
              </a:spcBef>
              <a:buSzTx/>
              <a:buFontTx/>
              <a:buNone/>
              <a:defRPr i="1" sz="4800">
                <a:solidFill>
                  <a:srgbClr val="747676"/>
                </a:solidFill>
              </a:defRPr>
            </a:lvl4pPr>
            <a:lvl5pPr marL="0" indent="914400" algn="r">
              <a:lnSpc>
                <a:spcPct val="70000"/>
              </a:lnSpc>
              <a:spcBef>
                <a:spcPts val="600"/>
              </a:spcBef>
              <a:buSzTx/>
              <a:buFontTx/>
              <a:buNone/>
              <a:defRPr i="1" sz="4800">
                <a:solidFill>
                  <a:srgbClr val="747676"/>
                </a:solidFill>
              </a:defRPr>
            </a:lvl5pPr>
          </a:lstStyle>
          <a:p>
            <a:pPr/>
            <a:r>
              <a:t>Corpo livello uno</a:t>
            </a:r>
          </a:p>
          <a:p>
            <a:pPr lvl="1"/>
            <a:r>
              <a:t>Corpo livello due</a:t>
            </a:r>
          </a:p>
          <a:p>
            <a:pPr lvl="2"/>
            <a:r>
              <a:t>Corpo livello tre</a:t>
            </a:r>
          </a:p>
          <a:p>
            <a:pPr lvl="3"/>
            <a:r>
              <a:t>Corpo livello quattro</a:t>
            </a:r>
          </a:p>
          <a:p>
            <a:pPr lvl="4"/>
            <a:r>
              <a:t>Corpo livello cinque</a:t>
            </a:r>
          </a:p>
        </p:txBody>
      </p:sp>
      <p:sp>
        <p:nvSpPr>
          <p:cNvPr id="45" name="Numero diapositiva"/>
          <p:cNvSpPr txBox="1"/>
          <p:nvPr>
            <p:ph type="sldNum" sz="quarter" idx="2"/>
          </p:nvPr>
        </p:nvSpPr>
        <p:spPr>
          <a:xfrm>
            <a:off x="12092513" y="9194800"/>
            <a:ext cx="309365" cy="342900"/>
          </a:xfrm>
          <a:prstGeom prst="rect">
            <a:avLst/>
          </a:prstGeom>
        </p:spPr>
        <p:txBody>
          <a:bodyPr/>
          <a:lstStyle>
            <a:lvl1pPr>
              <a:defRPr>
                <a:solidFill>
                  <a:srgbClr val="CBCBCB"/>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type="tx" showMasterSp="1" showMasterPhAnim="1">
  <p:cSld name="Titolo - In alto">
    <p:spTree>
      <p:nvGrpSpPr>
        <p:cNvPr id="1" name=""/>
        <p:cNvGrpSpPr/>
        <p:nvPr/>
      </p:nvGrpSpPr>
      <p:grpSpPr>
        <a:xfrm>
          <a:off x="0" y="0"/>
          <a:ext cx="0" cy="0"/>
          <a:chOff x="0" y="0"/>
          <a:chExt cx="0" cy="0"/>
        </a:xfrm>
      </p:grpSpPr>
      <p:sp>
        <p:nvSpPr>
          <p:cNvPr id="52" name="Linea"/>
          <p:cNvSpPr/>
          <p:nvPr>
            <p:ph type="body" sz="quarter" idx="13"/>
          </p:nvPr>
        </p:nvSpPr>
        <p:spPr>
          <a:xfrm>
            <a:off x="571500" y="1574800"/>
            <a:ext cx="11861800" cy="0"/>
          </a:xfrm>
          <a:prstGeom prst="line">
            <a:avLst/>
          </a:prstGeom>
          <a:ln w="38100" cap="rnd">
            <a:solidFill>
              <a:srgbClr val="747676"/>
            </a:solidFill>
            <a:custDash>
              <a:ds d="100000" sp="200000"/>
            </a:custDash>
            <a:round/>
          </a:ln>
        </p:spPr>
        <p:txBody>
          <a:bodyPr anchor="ctr">
            <a:noAutofit/>
          </a:bodyPr>
          <a:lstStyle/>
          <a:p>
            <a:pPr marL="0" indent="0" defTabSz="457200">
              <a:spcBef>
                <a:spcPts val="0"/>
              </a:spcBef>
              <a:buSzTx/>
              <a:buFontTx/>
              <a:buNone/>
              <a:defRPr sz="1200">
                <a:solidFill>
                  <a:srgbClr val="000000"/>
                </a:solidFill>
                <a:latin typeface="Helvetica"/>
                <a:ea typeface="Helvetica"/>
                <a:cs typeface="Helvetica"/>
                <a:sym typeface="Helvetica"/>
              </a:defRPr>
            </a:pPr>
          </a:p>
        </p:txBody>
      </p:sp>
      <p:sp>
        <p:nvSpPr>
          <p:cNvPr id="53" name="Titolo Testo"/>
          <p:cNvSpPr txBox="1"/>
          <p:nvPr>
            <p:ph type="title"/>
          </p:nvPr>
        </p:nvSpPr>
        <p:spPr>
          <a:prstGeom prst="rect">
            <a:avLst/>
          </a:prstGeom>
        </p:spPr>
        <p:txBody>
          <a:bodyPr/>
          <a:lstStyle/>
          <a:p>
            <a:pPr/>
            <a:r>
              <a:t>Titolo Testo</a:t>
            </a:r>
          </a:p>
        </p:txBody>
      </p:sp>
      <p:sp>
        <p:nvSpPr>
          <p:cNvPr id="54" name="Numero diapositiva"/>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type="tx" showMasterSp="1" showMasterPhAnim="1">
  <p:cSld name="Titolo e punti elenco">
    <p:bg>
      <p:bgPr>
        <a:blipFill rotWithShape="1">
          <a:blip r:embed="rId2"/>
          <a:srcRect l="0" t="0" r="0" b="0"/>
          <a:tile tx="0" ty="0" sx="100000" sy="100000" flip="none" algn="tl"/>
        </a:blipFill>
      </p:bgPr>
    </p:bg>
    <p:spTree>
      <p:nvGrpSpPr>
        <p:cNvPr id="1" name=""/>
        <p:cNvGrpSpPr/>
        <p:nvPr/>
      </p:nvGrpSpPr>
      <p:grpSpPr>
        <a:xfrm>
          <a:off x="0" y="0"/>
          <a:ext cx="0" cy="0"/>
          <a:chOff x="0" y="0"/>
          <a:chExt cx="0" cy="0"/>
        </a:xfrm>
      </p:grpSpPr>
      <p:sp>
        <p:nvSpPr>
          <p:cNvPr id="61" name="Linea"/>
          <p:cNvSpPr/>
          <p:nvPr>
            <p:ph type="body" sz="quarter" idx="13"/>
          </p:nvPr>
        </p:nvSpPr>
        <p:spPr>
          <a:xfrm>
            <a:off x="571500" y="1574800"/>
            <a:ext cx="11861800" cy="0"/>
          </a:xfrm>
          <a:prstGeom prst="line">
            <a:avLst/>
          </a:prstGeom>
          <a:ln w="38100" cap="rnd">
            <a:solidFill>
              <a:srgbClr val="747676"/>
            </a:solidFill>
            <a:custDash>
              <a:ds d="100000" sp="200000"/>
            </a:custDash>
            <a:round/>
          </a:ln>
        </p:spPr>
        <p:txBody>
          <a:bodyPr anchor="ctr">
            <a:noAutofit/>
          </a:bodyPr>
          <a:lstStyle/>
          <a:p>
            <a:pPr marL="0" indent="0" defTabSz="457200">
              <a:spcBef>
                <a:spcPts val="0"/>
              </a:spcBef>
              <a:buSzTx/>
              <a:buFontTx/>
              <a:buNone/>
              <a:defRPr sz="1200">
                <a:solidFill>
                  <a:srgbClr val="000000"/>
                </a:solidFill>
                <a:latin typeface="Helvetica"/>
                <a:ea typeface="Helvetica"/>
                <a:cs typeface="Helvetica"/>
                <a:sym typeface="Helvetica"/>
              </a:defRPr>
            </a:pPr>
          </a:p>
        </p:txBody>
      </p:sp>
      <p:sp>
        <p:nvSpPr>
          <p:cNvPr id="62" name="Titolo Testo"/>
          <p:cNvSpPr txBox="1"/>
          <p:nvPr>
            <p:ph type="title"/>
          </p:nvPr>
        </p:nvSpPr>
        <p:spPr>
          <a:prstGeom prst="rect">
            <a:avLst/>
          </a:prstGeom>
        </p:spPr>
        <p:txBody>
          <a:bodyPr/>
          <a:lstStyle/>
          <a:p>
            <a:pPr/>
            <a:r>
              <a:t>Titolo Testo</a:t>
            </a:r>
          </a:p>
        </p:txBody>
      </p:sp>
      <p:sp>
        <p:nvSpPr>
          <p:cNvPr id="63" name="Corpo livello uno…"/>
          <p:cNvSpPr txBox="1"/>
          <p:nvPr>
            <p:ph type="body" idx="1"/>
          </p:nvPr>
        </p:nvSpPr>
        <p:spPr>
          <a:prstGeom prst="rect">
            <a:avLst/>
          </a:prstGeom>
        </p:spPr>
        <p:txBody>
          <a:bodyPr/>
          <a:lstStyle/>
          <a:p>
            <a:pPr/>
            <a:r>
              <a:t>Corpo livello uno</a:t>
            </a:r>
          </a:p>
          <a:p>
            <a:pPr lvl="1"/>
            <a:r>
              <a:t>Corpo livello due</a:t>
            </a:r>
          </a:p>
          <a:p>
            <a:pPr lvl="2"/>
            <a:r>
              <a:t>Corpo livello tre</a:t>
            </a:r>
          </a:p>
          <a:p>
            <a:pPr lvl="3"/>
            <a:r>
              <a:t>Corpo livello quattro</a:t>
            </a:r>
          </a:p>
          <a:p>
            <a:pPr lvl="4"/>
            <a:r>
              <a:t>Corpo livello cinque</a:t>
            </a:r>
          </a:p>
        </p:txBody>
      </p:sp>
      <p:sp>
        <p:nvSpPr>
          <p:cNvPr id="64" name="Numero diapositiva"/>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type="tx" showMasterSp="1" showMasterPhAnim="1">
  <p:cSld name="Titolo, punti elenco e foto">
    <p:spTree>
      <p:nvGrpSpPr>
        <p:cNvPr id="1" name=""/>
        <p:cNvGrpSpPr/>
        <p:nvPr/>
      </p:nvGrpSpPr>
      <p:grpSpPr>
        <a:xfrm>
          <a:off x="0" y="0"/>
          <a:ext cx="0" cy="0"/>
          <a:chOff x="0" y="0"/>
          <a:chExt cx="0" cy="0"/>
        </a:xfrm>
      </p:grpSpPr>
      <p:sp>
        <p:nvSpPr>
          <p:cNvPr id="71" name="Immagine"/>
          <p:cNvSpPr/>
          <p:nvPr>
            <p:ph type="pic" idx="13"/>
          </p:nvPr>
        </p:nvSpPr>
        <p:spPr>
          <a:xfrm>
            <a:off x="0" y="0"/>
            <a:ext cx="6438900" cy="9753600"/>
          </a:xfrm>
          <a:prstGeom prst="rect">
            <a:avLst/>
          </a:prstGeom>
        </p:spPr>
        <p:txBody>
          <a:bodyPr lIns="91439" tIns="45719" rIns="91439" bIns="45719">
            <a:noAutofit/>
          </a:bodyPr>
          <a:lstStyle/>
          <a:p>
            <a:pPr/>
          </a:p>
        </p:txBody>
      </p:sp>
      <p:sp>
        <p:nvSpPr>
          <p:cNvPr id="72" name="Linea"/>
          <p:cNvSpPr/>
          <p:nvPr>
            <p:ph type="body" sz="quarter" idx="14"/>
          </p:nvPr>
        </p:nvSpPr>
        <p:spPr>
          <a:xfrm>
            <a:off x="7023100" y="1574800"/>
            <a:ext cx="5397500" cy="0"/>
          </a:xfrm>
          <a:prstGeom prst="line">
            <a:avLst/>
          </a:prstGeom>
          <a:ln w="38100" cap="rnd">
            <a:solidFill>
              <a:srgbClr val="747676"/>
            </a:solidFill>
            <a:custDash>
              <a:ds d="100000" sp="200000"/>
            </a:custDash>
            <a:round/>
          </a:ln>
        </p:spPr>
        <p:txBody>
          <a:bodyPr anchor="ctr">
            <a:noAutofit/>
          </a:bodyPr>
          <a:lstStyle/>
          <a:p>
            <a:pPr marL="0" indent="0" defTabSz="457200">
              <a:spcBef>
                <a:spcPts val="0"/>
              </a:spcBef>
              <a:buSzTx/>
              <a:buFontTx/>
              <a:buNone/>
              <a:defRPr sz="1200">
                <a:solidFill>
                  <a:srgbClr val="000000"/>
                </a:solidFill>
                <a:latin typeface="Helvetica"/>
                <a:ea typeface="Helvetica"/>
                <a:cs typeface="Helvetica"/>
                <a:sym typeface="Helvetica"/>
              </a:defRPr>
            </a:pPr>
          </a:p>
        </p:txBody>
      </p:sp>
      <p:sp>
        <p:nvSpPr>
          <p:cNvPr id="73" name="Titolo Testo"/>
          <p:cNvSpPr txBox="1"/>
          <p:nvPr>
            <p:ph type="title"/>
          </p:nvPr>
        </p:nvSpPr>
        <p:spPr>
          <a:xfrm>
            <a:off x="7023100" y="723900"/>
            <a:ext cx="5397500" cy="723900"/>
          </a:xfrm>
          <a:prstGeom prst="rect">
            <a:avLst/>
          </a:prstGeom>
        </p:spPr>
        <p:txBody>
          <a:bodyPr/>
          <a:lstStyle/>
          <a:p>
            <a:pPr/>
            <a:r>
              <a:t>Titolo Testo</a:t>
            </a:r>
          </a:p>
        </p:txBody>
      </p:sp>
      <p:sp>
        <p:nvSpPr>
          <p:cNvPr id="74" name="Corpo livello uno…"/>
          <p:cNvSpPr txBox="1"/>
          <p:nvPr>
            <p:ph type="body" sz="half" idx="1"/>
          </p:nvPr>
        </p:nvSpPr>
        <p:spPr>
          <a:xfrm>
            <a:off x="7023100" y="1803400"/>
            <a:ext cx="5397500" cy="7226300"/>
          </a:xfrm>
          <a:prstGeom prst="rect">
            <a:avLst/>
          </a:prstGeom>
        </p:spPr>
        <p:txBody>
          <a:bodyPr/>
          <a:lstStyle>
            <a:lvl1pPr marL="406400" indent="-406400">
              <a:defRPr sz="2800"/>
            </a:lvl1pPr>
            <a:lvl2pPr marL="812800" indent="-406400">
              <a:defRPr sz="2800"/>
            </a:lvl2pPr>
            <a:lvl3pPr marL="1219200" indent="-406400">
              <a:defRPr sz="2800"/>
            </a:lvl3pPr>
            <a:lvl4pPr marL="1625600" indent="-406400">
              <a:defRPr sz="2800"/>
            </a:lvl4pPr>
            <a:lvl5pPr marL="2032000" indent="-406400">
              <a:defRPr sz="2800"/>
            </a:lvl5pPr>
          </a:lstStyle>
          <a:p>
            <a:pPr/>
            <a:r>
              <a:t>Corpo livello uno</a:t>
            </a:r>
          </a:p>
          <a:p>
            <a:pPr lvl="1"/>
            <a:r>
              <a:t>Corpo livello due</a:t>
            </a:r>
          </a:p>
          <a:p>
            <a:pPr lvl="2"/>
            <a:r>
              <a:t>Corpo livello tre</a:t>
            </a:r>
          </a:p>
          <a:p>
            <a:pPr lvl="3"/>
            <a:r>
              <a:t>Corpo livello quattro</a:t>
            </a:r>
          </a:p>
          <a:p>
            <a:pPr lvl="4"/>
            <a:r>
              <a:t>Corpo livello cinque</a:t>
            </a:r>
          </a:p>
        </p:txBody>
      </p:sp>
      <p:sp>
        <p:nvSpPr>
          <p:cNvPr id="75" name="Numero diapositiva"/>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type="tx" showMasterSp="1" showMasterPhAnim="1">
  <p:cSld name="Punti elenco">
    <p:bg>
      <p:bgPr>
        <a:solidFill>
          <a:srgbClr val="FFFFFF"/>
        </a:solidFill>
      </p:bgPr>
    </p:bg>
    <p:spTree>
      <p:nvGrpSpPr>
        <p:cNvPr id="1" name=""/>
        <p:cNvGrpSpPr/>
        <p:nvPr/>
      </p:nvGrpSpPr>
      <p:grpSpPr>
        <a:xfrm>
          <a:off x="0" y="0"/>
          <a:ext cx="0" cy="0"/>
          <a:chOff x="0" y="0"/>
          <a:chExt cx="0" cy="0"/>
        </a:xfrm>
      </p:grpSpPr>
      <p:sp>
        <p:nvSpPr>
          <p:cNvPr id="82" name="Corpo livello uno…"/>
          <p:cNvSpPr txBox="1"/>
          <p:nvPr>
            <p:ph type="body" idx="1"/>
          </p:nvPr>
        </p:nvSpPr>
        <p:spPr>
          <a:prstGeom prst="rect">
            <a:avLst/>
          </a:prstGeom>
        </p:spPr>
        <p:txBody>
          <a:bodyPr/>
          <a:lstStyle/>
          <a:p>
            <a:pPr/>
            <a:r>
              <a:t>Corpo livello uno</a:t>
            </a:r>
          </a:p>
          <a:p>
            <a:pPr lvl="1"/>
            <a:r>
              <a:t>Corpo livello due</a:t>
            </a:r>
          </a:p>
          <a:p>
            <a:pPr lvl="2"/>
            <a:r>
              <a:t>Corpo livello tre</a:t>
            </a:r>
          </a:p>
          <a:p>
            <a:pPr lvl="3"/>
            <a:r>
              <a:t>Corpo livello quattro</a:t>
            </a:r>
          </a:p>
          <a:p>
            <a:pPr lvl="4"/>
            <a:r>
              <a:t>Corpo livello cinque</a:t>
            </a:r>
          </a:p>
        </p:txBody>
      </p:sp>
      <p:sp>
        <p:nvSpPr>
          <p:cNvPr id="83" name="Numero diapositiva"/>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type="tx" showMasterSp="1" showMasterPhAnim="1">
  <p:cSld name="Foto - 3 per pagina">
    <p:spTree>
      <p:nvGrpSpPr>
        <p:cNvPr id="1" name=""/>
        <p:cNvGrpSpPr/>
        <p:nvPr/>
      </p:nvGrpSpPr>
      <p:grpSpPr>
        <a:xfrm>
          <a:off x="0" y="0"/>
          <a:ext cx="0" cy="0"/>
          <a:chOff x="0" y="0"/>
          <a:chExt cx="0" cy="0"/>
        </a:xfrm>
      </p:grpSpPr>
      <p:sp>
        <p:nvSpPr>
          <p:cNvPr id="90" name="Immagine"/>
          <p:cNvSpPr/>
          <p:nvPr>
            <p:ph type="pic" idx="13"/>
          </p:nvPr>
        </p:nvSpPr>
        <p:spPr>
          <a:xfrm>
            <a:off x="571500" y="571500"/>
            <a:ext cx="7429500" cy="7315200"/>
          </a:xfrm>
          <a:prstGeom prst="rect">
            <a:avLst/>
          </a:prstGeom>
        </p:spPr>
        <p:txBody>
          <a:bodyPr lIns="91439" tIns="45719" rIns="91439" bIns="45719">
            <a:noAutofit/>
          </a:bodyPr>
          <a:lstStyle/>
          <a:p>
            <a:pPr/>
          </a:p>
        </p:txBody>
      </p:sp>
      <p:sp>
        <p:nvSpPr>
          <p:cNvPr id="91" name="Immagine"/>
          <p:cNvSpPr/>
          <p:nvPr>
            <p:ph type="pic" sz="quarter" idx="14"/>
          </p:nvPr>
        </p:nvSpPr>
        <p:spPr>
          <a:xfrm>
            <a:off x="8128000" y="571500"/>
            <a:ext cx="4305300" cy="3594100"/>
          </a:xfrm>
          <a:prstGeom prst="rect">
            <a:avLst/>
          </a:prstGeom>
        </p:spPr>
        <p:txBody>
          <a:bodyPr lIns="91439" tIns="45719" rIns="91439" bIns="45719">
            <a:noAutofit/>
          </a:bodyPr>
          <a:lstStyle/>
          <a:p>
            <a:pPr/>
          </a:p>
        </p:txBody>
      </p:sp>
      <p:sp>
        <p:nvSpPr>
          <p:cNvPr id="92" name="Immagine"/>
          <p:cNvSpPr/>
          <p:nvPr>
            <p:ph type="pic" sz="quarter" idx="15"/>
          </p:nvPr>
        </p:nvSpPr>
        <p:spPr>
          <a:xfrm>
            <a:off x="8128000" y="4292600"/>
            <a:ext cx="4305300" cy="3594100"/>
          </a:xfrm>
          <a:prstGeom prst="rect">
            <a:avLst/>
          </a:prstGeom>
        </p:spPr>
        <p:txBody>
          <a:bodyPr lIns="91439" tIns="45719" rIns="91439" bIns="45719">
            <a:noAutofit/>
          </a:bodyPr>
          <a:lstStyle/>
          <a:p>
            <a:pPr/>
          </a:p>
        </p:txBody>
      </p:sp>
      <p:sp>
        <p:nvSpPr>
          <p:cNvPr id="93" name="Corpo livello uno…"/>
          <p:cNvSpPr txBox="1"/>
          <p:nvPr>
            <p:ph type="body" sz="quarter" idx="1"/>
          </p:nvPr>
        </p:nvSpPr>
        <p:spPr>
          <a:xfrm>
            <a:off x="571500" y="8051800"/>
            <a:ext cx="11861800" cy="1333500"/>
          </a:xfrm>
          <a:prstGeom prst="rect">
            <a:avLst/>
          </a:prstGeom>
        </p:spPr>
        <p:txBody>
          <a:bodyPr/>
          <a:lstStyle>
            <a:lvl1pPr marL="0" indent="0">
              <a:spcBef>
                <a:spcPts val="1400"/>
              </a:spcBef>
              <a:buSzTx/>
              <a:buFontTx/>
              <a:buNone/>
              <a:defRPr i="1" spc="28" sz="2800"/>
            </a:lvl1pPr>
            <a:lvl2pPr marL="0" indent="228600">
              <a:spcBef>
                <a:spcPts val="1400"/>
              </a:spcBef>
              <a:buSzTx/>
              <a:buFontTx/>
              <a:buNone/>
              <a:defRPr i="1" spc="28" sz="2800"/>
            </a:lvl2pPr>
            <a:lvl3pPr marL="0" indent="457200">
              <a:spcBef>
                <a:spcPts val="1400"/>
              </a:spcBef>
              <a:buSzTx/>
              <a:buFontTx/>
              <a:buNone/>
              <a:defRPr i="1" spc="28" sz="2800"/>
            </a:lvl3pPr>
            <a:lvl4pPr marL="0" indent="685800">
              <a:spcBef>
                <a:spcPts val="1400"/>
              </a:spcBef>
              <a:buSzTx/>
              <a:buFontTx/>
              <a:buNone/>
              <a:defRPr i="1" spc="28" sz="2800"/>
            </a:lvl4pPr>
            <a:lvl5pPr marL="0" indent="914400">
              <a:spcBef>
                <a:spcPts val="1400"/>
              </a:spcBef>
              <a:buSzTx/>
              <a:buFontTx/>
              <a:buNone/>
              <a:defRPr i="1" spc="28" sz="2800"/>
            </a:lvl5pPr>
          </a:lstStyle>
          <a:p>
            <a:pPr/>
            <a:r>
              <a:t>Corpo livello uno</a:t>
            </a:r>
          </a:p>
          <a:p>
            <a:pPr lvl="1"/>
            <a:r>
              <a:t>Corpo livello due</a:t>
            </a:r>
          </a:p>
          <a:p>
            <a:pPr lvl="2"/>
            <a:r>
              <a:t>Corpo livello tre</a:t>
            </a:r>
          </a:p>
          <a:p>
            <a:pPr lvl="3"/>
            <a:r>
              <a:t>Corpo livello quattro</a:t>
            </a:r>
          </a:p>
          <a:p>
            <a:pPr lvl="4"/>
            <a:r>
              <a:t>Corpo livello cinque</a:t>
            </a:r>
          </a:p>
        </p:txBody>
      </p:sp>
      <p:sp>
        <p:nvSpPr>
          <p:cNvPr id="94" name="Numero diapositiva"/>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standalone="yes"?><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2"/>
          <a:srcRect l="0" t="0" r="0" b="0"/>
          <a:tile tx="0" ty="0" sx="100000" sy="100000" flip="none" algn="tl"/>
        </a:blipFill>
      </p:bgPr>
    </p:bg>
    <p:spTree>
      <p:nvGrpSpPr>
        <p:cNvPr id="1" name=""/>
        <p:cNvGrpSpPr/>
        <p:nvPr/>
      </p:nvGrpSpPr>
      <p:grpSpPr>
        <a:xfrm>
          <a:off x="0" y="0"/>
          <a:ext cx="0" cy="0"/>
          <a:chOff x="0" y="0"/>
          <a:chExt cx="0" cy="0"/>
        </a:xfrm>
      </p:grpSpPr>
      <p:sp>
        <p:nvSpPr>
          <p:cNvPr id="2" name="Titolo Testo"/>
          <p:cNvSpPr txBox="1"/>
          <p:nvPr>
            <p:ph type="title"/>
          </p:nvPr>
        </p:nvSpPr>
        <p:spPr>
          <a:xfrm>
            <a:off x="571500" y="723900"/>
            <a:ext cx="11861800" cy="7239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Titolo Testo</a:t>
            </a:r>
          </a:p>
        </p:txBody>
      </p:sp>
      <p:sp>
        <p:nvSpPr>
          <p:cNvPr id="3" name="Corpo livello uno…"/>
          <p:cNvSpPr txBox="1"/>
          <p:nvPr>
            <p:ph type="body" idx="1"/>
          </p:nvPr>
        </p:nvSpPr>
        <p:spPr>
          <a:xfrm>
            <a:off x="571500" y="1803400"/>
            <a:ext cx="11861800" cy="7226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Corpo livello uno</a:t>
            </a:r>
          </a:p>
          <a:p>
            <a:pPr lvl="1"/>
            <a:r>
              <a:t>Corpo livello due</a:t>
            </a:r>
          </a:p>
          <a:p>
            <a:pPr lvl="2"/>
            <a:r>
              <a:t>Corpo livello tre</a:t>
            </a:r>
          </a:p>
          <a:p>
            <a:pPr lvl="3"/>
            <a:r>
              <a:t>Corpo livello quattro</a:t>
            </a:r>
          </a:p>
          <a:p>
            <a:pPr lvl="4"/>
            <a:r>
              <a:t>Corpo livello cinque</a:t>
            </a:r>
          </a:p>
        </p:txBody>
      </p:sp>
      <p:sp>
        <p:nvSpPr>
          <p:cNvPr id="4" name="Numero diapositiva"/>
          <p:cNvSpPr txBox="1"/>
          <p:nvPr>
            <p:ph type="sldNum" sz="quarter" idx="2"/>
          </p:nvPr>
        </p:nvSpPr>
        <p:spPr>
          <a:xfrm>
            <a:off x="12081047" y="9194800"/>
            <a:ext cx="309365" cy="342900"/>
          </a:xfrm>
          <a:prstGeom prst="rect">
            <a:avLst/>
          </a:prstGeom>
          <a:ln w="12700">
            <a:miter lim="400000"/>
          </a:ln>
        </p:spPr>
        <p:txBody>
          <a:bodyPr wrap="none" lIns="50800" tIns="50800" rIns="50800" bIns="50800">
            <a:spAutoFit/>
          </a:bodyPr>
          <a:lstStyle>
            <a:lvl1pPr algn="r">
              <a:spcBef>
                <a:spcPts val="0"/>
              </a:spcBef>
              <a:defRPr i="0" spc="0" sz="1600">
                <a:solidFill>
                  <a:srgbClr val="747676"/>
                </a:solidFill>
                <a:latin typeface="DIN Alternate"/>
                <a:ea typeface="DIN Alternate"/>
                <a:cs typeface="DIN Alternate"/>
                <a:sym typeface="DIN Alternate"/>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Lst>
  <p:transition xmlns:p14="http://schemas.microsoft.com/office/powerpoint/2010/main" spd="med" advClick="1"/>
  <p:txStyles>
    <p:titleStyle>
      <a:lvl1pPr marL="0" marR="0" indent="0" algn="l" defTabSz="584200" rtl="0" latinLnBrk="0">
        <a:lnSpc>
          <a:spcPct val="100000"/>
        </a:lnSpc>
        <a:spcBef>
          <a:spcPts val="2300"/>
        </a:spcBef>
        <a:spcAft>
          <a:spcPts val="0"/>
        </a:spcAft>
        <a:buClrTx/>
        <a:buSzTx/>
        <a:buFontTx/>
        <a:buNone/>
        <a:tabLst/>
        <a:defRPr b="0" baseline="0" cap="all" i="0" spc="0" strike="noStrike" sz="5200" u="none">
          <a:ln>
            <a:noFill/>
          </a:ln>
          <a:solidFill>
            <a:srgbClr val="747676"/>
          </a:solidFill>
          <a:uFillTx/>
          <a:latin typeface="+mn-lt"/>
          <a:ea typeface="+mn-ea"/>
          <a:cs typeface="+mn-cs"/>
          <a:sym typeface="DIN Condensed"/>
        </a:defRPr>
      </a:lvl1pPr>
      <a:lvl2pPr marL="0" marR="0" indent="228600" algn="l" defTabSz="584200" rtl="0" latinLnBrk="0">
        <a:lnSpc>
          <a:spcPct val="100000"/>
        </a:lnSpc>
        <a:spcBef>
          <a:spcPts val="2300"/>
        </a:spcBef>
        <a:spcAft>
          <a:spcPts val="0"/>
        </a:spcAft>
        <a:buClrTx/>
        <a:buSzTx/>
        <a:buFontTx/>
        <a:buNone/>
        <a:tabLst/>
        <a:defRPr b="0" baseline="0" cap="all" i="0" spc="0" strike="noStrike" sz="5200" u="none">
          <a:ln>
            <a:noFill/>
          </a:ln>
          <a:solidFill>
            <a:srgbClr val="747676"/>
          </a:solidFill>
          <a:uFillTx/>
          <a:latin typeface="+mn-lt"/>
          <a:ea typeface="+mn-ea"/>
          <a:cs typeface="+mn-cs"/>
          <a:sym typeface="DIN Condensed"/>
        </a:defRPr>
      </a:lvl2pPr>
      <a:lvl3pPr marL="0" marR="0" indent="457200" algn="l" defTabSz="584200" rtl="0" latinLnBrk="0">
        <a:lnSpc>
          <a:spcPct val="100000"/>
        </a:lnSpc>
        <a:spcBef>
          <a:spcPts val="2300"/>
        </a:spcBef>
        <a:spcAft>
          <a:spcPts val="0"/>
        </a:spcAft>
        <a:buClrTx/>
        <a:buSzTx/>
        <a:buFontTx/>
        <a:buNone/>
        <a:tabLst/>
        <a:defRPr b="0" baseline="0" cap="all" i="0" spc="0" strike="noStrike" sz="5200" u="none">
          <a:ln>
            <a:noFill/>
          </a:ln>
          <a:solidFill>
            <a:srgbClr val="747676"/>
          </a:solidFill>
          <a:uFillTx/>
          <a:latin typeface="+mn-lt"/>
          <a:ea typeface="+mn-ea"/>
          <a:cs typeface="+mn-cs"/>
          <a:sym typeface="DIN Condensed"/>
        </a:defRPr>
      </a:lvl3pPr>
      <a:lvl4pPr marL="0" marR="0" indent="685800" algn="l" defTabSz="584200" rtl="0" latinLnBrk="0">
        <a:lnSpc>
          <a:spcPct val="100000"/>
        </a:lnSpc>
        <a:spcBef>
          <a:spcPts val="2300"/>
        </a:spcBef>
        <a:spcAft>
          <a:spcPts val="0"/>
        </a:spcAft>
        <a:buClrTx/>
        <a:buSzTx/>
        <a:buFontTx/>
        <a:buNone/>
        <a:tabLst/>
        <a:defRPr b="0" baseline="0" cap="all" i="0" spc="0" strike="noStrike" sz="5200" u="none">
          <a:ln>
            <a:noFill/>
          </a:ln>
          <a:solidFill>
            <a:srgbClr val="747676"/>
          </a:solidFill>
          <a:uFillTx/>
          <a:latin typeface="+mn-lt"/>
          <a:ea typeface="+mn-ea"/>
          <a:cs typeface="+mn-cs"/>
          <a:sym typeface="DIN Condensed"/>
        </a:defRPr>
      </a:lvl4pPr>
      <a:lvl5pPr marL="0" marR="0" indent="914400" algn="l" defTabSz="584200" rtl="0" latinLnBrk="0">
        <a:lnSpc>
          <a:spcPct val="100000"/>
        </a:lnSpc>
        <a:spcBef>
          <a:spcPts val="2300"/>
        </a:spcBef>
        <a:spcAft>
          <a:spcPts val="0"/>
        </a:spcAft>
        <a:buClrTx/>
        <a:buSzTx/>
        <a:buFontTx/>
        <a:buNone/>
        <a:tabLst/>
        <a:defRPr b="0" baseline="0" cap="all" i="0" spc="0" strike="noStrike" sz="5200" u="none">
          <a:ln>
            <a:noFill/>
          </a:ln>
          <a:solidFill>
            <a:srgbClr val="747676"/>
          </a:solidFill>
          <a:uFillTx/>
          <a:latin typeface="+mn-lt"/>
          <a:ea typeface="+mn-ea"/>
          <a:cs typeface="+mn-cs"/>
          <a:sym typeface="DIN Condensed"/>
        </a:defRPr>
      </a:lvl5pPr>
      <a:lvl6pPr marL="0" marR="0" indent="1143000" algn="l" defTabSz="584200" rtl="0" latinLnBrk="0">
        <a:lnSpc>
          <a:spcPct val="100000"/>
        </a:lnSpc>
        <a:spcBef>
          <a:spcPts val="2300"/>
        </a:spcBef>
        <a:spcAft>
          <a:spcPts val="0"/>
        </a:spcAft>
        <a:buClrTx/>
        <a:buSzTx/>
        <a:buFontTx/>
        <a:buNone/>
        <a:tabLst/>
        <a:defRPr b="0" baseline="0" cap="all" i="0" spc="0" strike="noStrike" sz="5200" u="none">
          <a:ln>
            <a:noFill/>
          </a:ln>
          <a:solidFill>
            <a:srgbClr val="747676"/>
          </a:solidFill>
          <a:uFillTx/>
          <a:latin typeface="+mn-lt"/>
          <a:ea typeface="+mn-ea"/>
          <a:cs typeface="+mn-cs"/>
          <a:sym typeface="DIN Condensed"/>
        </a:defRPr>
      </a:lvl6pPr>
      <a:lvl7pPr marL="0" marR="0" indent="1371600" algn="l" defTabSz="584200" rtl="0" latinLnBrk="0">
        <a:lnSpc>
          <a:spcPct val="100000"/>
        </a:lnSpc>
        <a:spcBef>
          <a:spcPts val="2300"/>
        </a:spcBef>
        <a:spcAft>
          <a:spcPts val="0"/>
        </a:spcAft>
        <a:buClrTx/>
        <a:buSzTx/>
        <a:buFontTx/>
        <a:buNone/>
        <a:tabLst/>
        <a:defRPr b="0" baseline="0" cap="all" i="0" spc="0" strike="noStrike" sz="5200" u="none">
          <a:ln>
            <a:noFill/>
          </a:ln>
          <a:solidFill>
            <a:srgbClr val="747676"/>
          </a:solidFill>
          <a:uFillTx/>
          <a:latin typeface="+mn-lt"/>
          <a:ea typeface="+mn-ea"/>
          <a:cs typeface="+mn-cs"/>
          <a:sym typeface="DIN Condensed"/>
        </a:defRPr>
      </a:lvl7pPr>
      <a:lvl8pPr marL="0" marR="0" indent="1600200" algn="l" defTabSz="584200" rtl="0" latinLnBrk="0">
        <a:lnSpc>
          <a:spcPct val="100000"/>
        </a:lnSpc>
        <a:spcBef>
          <a:spcPts val="2300"/>
        </a:spcBef>
        <a:spcAft>
          <a:spcPts val="0"/>
        </a:spcAft>
        <a:buClrTx/>
        <a:buSzTx/>
        <a:buFontTx/>
        <a:buNone/>
        <a:tabLst/>
        <a:defRPr b="0" baseline="0" cap="all" i="0" spc="0" strike="noStrike" sz="5200" u="none">
          <a:ln>
            <a:noFill/>
          </a:ln>
          <a:solidFill>
            <a:srgbClr val="747676"/>
          </a:solidFill>
          <a:uFillTx/>
          <a:latin typeface="+mn-lt"/>
          <a:ea typeface="+mn-ea"/>
          <a:cs typeface="+mn-cs"/>
          <a:sym typeface="DIN Condensed"/>
        </a:defRPr>
      </a:lvl8pPr>
      <a:lvl9pPr marL="0" marR="0" indent="1828800" algn="l" defTabSz="584200" rtl="0" latinLnBrk="0">
        <a:lnSpc>
          <a:spcPct val="100000"/>
        </a:lnSpc>
        <a:spcBef>
          <a:spcPts val="2300"/>
        </a:spcBef>
        <a:spcAft>
          <a:spcPts val="0"/>
        </a:spcAft>
        <a:buClrTx/>
        <a:buSzTx/>
        <a:buFontTx/>
        <a:buNone/>
        <a:tabLst/>
        <a:defRPr b="0" baseline="0" cap="all" i="0" spc="0" strike="noStrike" sz="5200" u="none">
          <a:ln>
            <a:noFill/>
          </a:ln>
          <a:solidFill>
            <a:srgbClr val="747676"/>
          </a:solidFill>
          <a:uFillTx/>
          <a:latin typeface="+mn-lt"/>
          <a:ea typeface="+mn-ea"/>
          <a:cs typeface="+mn-cs"/>
          <a:sym typeface="DIN Condensed"/>
        </a:defRPr>
      </a:lvl9pPr>
    </p:titleStyle>
    <p:bodyStyle>
      <a:lvl1pPr marL="469900" marR="0" indent="-469900" algn="l" defTabSz="584200" rtl="0" latinLnBrk="0">
        <a:lnSpc>
          <a:spcPct val="100000"/>
        </a:lnSpc>
        <a:spcBef>
          <a:spcPts val="1800"/>
        </a:spcBef>
        <a:spcAft>
          <a:spcPts val="0"/>
        </a:spcAft>
        <a:buClrTx/>
        <a:buSzPct val="75000"/>
        <a:buFont typeface="Zapf Dingbats"/>
        <a:buChar char="➤"/>
        <a:tabLst/>
        <a:defRPr b="0" baseline="0" cap="none" i="0" spc="0" strike="noStrike" sz="3200" u="none">
          <a:ln>
            <a:noFill/>
          </a:ln>
          <a:solidFill>
            <a:srgbClr val="5C5C5C"/>
          </a:solidFill>
          <a:uFillTx/>
          <a:latin typeface="Iowan Old Style"/>
          <a:ea typeface="Iowan Old Style"/>
          <a:cs typeface="Iowan Old Style"/>
          <a:sym typeface="Iowan Old Style"/>
        </a:defRPr>
      </a:lvl1pPr>
      <a:lvl2pPr marL="939800" marR="0" indent="-469900" algn="l" defTabSz="584200" rtl="0" latinLnBrk="0">
        <a:lnSpc>
          <a:spcPct val="100000"/>
        </a:lnSpc>
        <a:spcBef>
          <a:spcPts val="1800"/>
        </a:spcBef>
        <a:spcAft>
          <a:spcPts val="0"/>
        </a:spcAft>
        <a:buClrTx/>
        <a:buSzPct val="75000"/>
        <a:buFont typeface="Zapf Dingbats"/>
        <a:buChar char="➤"/>
        <a:tabLst/>
        <a:defRPr b="0" baseline="0" cap="none" i="0" spc="0" strike="noStrike" sz="3200" u="none">
          <a:ln>
            <a:noFill/>
          </a:ln>
          <a:solidFill>
            <a:srgbClr val="5C5C5C"/>
          </a:solidFill>
          <a:uFillTx/>
          <a:latin typeface="Iowan Old Style"/>
          <a:ea typeface="Iowan Old Style"/>
          <a:cs typeface="Iowan Old Style"/>
          <a:sym typeface="Iowan Old Style"/>
        </a:defRPr>
      </a:lvl2pPr>
      <a:lvl3pPr marL="1409700" marR="0" indent="-469900" algn="l" defTabSz="584200" rtl="0" latinLnBrk="0">
        <a:lnSpc>
          <a:spcPct val="100000"/>
        </a:lnSpc>
        <a:spcBef>
          <a:spcPts val="1800"/>
        </a:spcBef>
        <a:spcAft>
          <a:spcPts val="0"/>
        </a:spcAft>
        <a:buClrTx/>
        <a:buSzPct val="75000"/>
        <a:buFont typeface="Zapf Dingbats"/>
        <a:buChar char="➤"/>
        <a:tabLst/>
        <a:defRPr b="0" baseline="0" cap="none" i="0" spc="0" strike="noStrike" sz="3200" u="none">
          <a:ln>
            <a:noFill/>
          </a:ln>
          <a:solidFill>
            <a:srgbClr val="5C5C5C"/>
          </a:solidFill>
          <a:uFillTx/>
          <a:latin typeface="Iowan Old Style"/>
          <a:ea typeface="Iowan Old Style"/>
          <a:cs typeface="Iowan Old Style"/>
          <a:sym typeface="Iowan Old Style"/>
        </a:defRPr>
      </a:lvl3pPr>
      <a:lvl4pPr marL="1879600" marR="0" indent="-469900" algn="l" defTabSz="584200" rtl="0" latinLnBrk="0">
        <a:lnSpc>
          <a:spcPct val="100000"/>
        </a:lnSpc>
        <a:spcBef>
          <a:spcPts val="1800"/>
        </a:spcBef>
        <a:spcAft>
          <a:spcPts val="0"/>
        </a:spcAft>
        <a:buClrTx/>
        <a:buSzPct val="75000"/>
        <a:buFont typeface="Zapf Dingbats"/>
        <a:buChar char="➤"/>
        <a:tabLst/>
        <a:defRPr b="0" baseline="0" cap="none" i="0" spc="0" strike="noStrike" sz="3200" u="none">
          <a:ln>
            <a:noFill/>
          </a:ln>
          <a:solidFill>
            <a:srgbClr val="5C5C5C"/>
          </a:solidFill>
          <a:uFillTx/>
          <a:latin typeface="Iowan Old Style"/>
          <a:ea typeface="Iowan Old Style"/>
          <a:cs typeface="Iowan Old Style"/>
          <a:sym typeface="Iowan Old Style"/>
        </a:defRPr>
      </a:lvl4pPr>
      <a:lvl5pPr marL="2349500" marR="0" indent="-469900" algn="l" defTabSz="584200" rtl="0" latinLnBrk="0">
        <a:lnSpc>
          <a:spcPct val="100000"/>
        </a:lnSpc>
        <a:spcBef>
          <a:spcPts val="1800"/>
        </a:spcBef>
        <a:spcAft>
          <a:spcPts val="0"/>
        </a:spcAft>
        <a:buClrTx/>
        <a:buSzPct val="75000"/>
        <a:buFont typeface="Zapf Dingbats"/>
        <a:buChar char="➤"/>
        <a:tabLst/>
        <a:defRPr b="0" baseline="0" cap="none" i="0" spc="0" strike="noStrike" sz="3200" u="none">
          <a:ln>
            <a:noFill/>
          </a:ln>
          <a:solidFill>
            <a:srgbClr val="5C5C5C"/>
          </a:solidFill>
          <a:uFillTx/>
          <a:latin typeface="Iowan Old Style"/>
          <a:ea typeface="Iowan Old Style"/>
          <a:cs typeface="Iowan Old Style"/>
          <a:sym typeface="Iowan Old Style"/>
        </a:defRPr>
      </a:lvl5pPr>
      <a:lvl6pPr marL="2819400" marR="0" indent="-469900" algn="l" defTabSz="584200" rtl="0" latinLnBrk="0">
        <a:lnSpc>
          <a:spcPct val="100000"/>
        </a:lnSpc>
        <a:spcBef>
          <a:spcPts val="1800"/>
        </a:spcBef>
        <a:spcAft>
          <a:spcPts val="0"/>
        </a:spcAft>
        <a:buClrTx/>
        <a:buSzPct val="75000"/>
        <a:buFont typeface="Zapf Dingbats"/>
        <a:buChar char="➤"/>
        <a:tabLst/>
        <a:defRPr b="0" baseline="0" cap="none" i="0" spc="0" strike="noStrike" sz="3200" u="none">
          <a:ln>
            <a:noFill/>
          </a:ln>
          <a:solidFill>
            <a:srgbClr val="5C5C5C"/>
          </a:solidFill>
          <a:uFillTx/>
          <a:latin typeface="Iowan Old Style"/>
          <a:ea typeface="Iowan Old Style"/>
          <a:cs typeface="Iowan Old Style"/>
          <a:sym typeface="Iowan Old Style"/>
        </a:defRPr>
      </a:lvl6pPr>
      <a:lvl7pPr marL="3289300" marR="0" indent="-469900" algn="l" defTabSz="584200" rtl="0" latinLnBrk="0">
        <a:lnSpc>
          <a:spcPct val="100000"/>
        </a:lnSpc>
        <a:spcBef>
          <a:spcPts val="1800"/>
        </a:spcBef>
        <a:spcAft>
          <a:spcPts val="0"/>
        </a:spcAft>
        <a:buClrTx/>
        <a:buSzPct val="75000"/>
        <a:buFont typeface="Zapf Dingbats"/>
        <a:buChar char="➤"/>
        <a:tabLst/>
        <a:defRPr b="0" baseline="0" cap="none" i="0" spc="0" strike="noStrike" sz="3200" u="none">
          <a:ln>
            <a:noFill/>
          </a:ln>
          <a:solidFill>
            <a:srgbClr val="5C5C5C"/>
          </a:solidFill>
          <a:uFillTx/>
          <a:latin typeface="Iowan Old Style"/>
          <a:ea typeface="Iowan Old Style"/>
          <a:cs typeface="Iowan Old Style"/>
          <a:sym typeface="Iowan Old Style"/>
        </a:defRPr>
      </a:lvl7pPr>
      <a:lvl8pPr marL="3759200" marR="0" indent="-469900" algn="l" defTabSz="584200" rtl="0" latinLnBrk="0">
        <a:lnSpc>
          <a:spcPct val="100000"/>
        </a:lnSpc>
        <a:spcBef>
          <a:spcPts val="1800"/>
        </a:spcBef>
        <a:spcAft>
          <a:spcPts val="0"/>
        </a:spcAft>
        <a:buClrTx/>
        <a:buSzPct val="75000"/>
        <a:buFont typeface="Zapf Dingbats"/>
        <a:buChar char="➤"/>
        <a:tabLst/>
        <a:defRPr b="0" baseline="0" cap="none" i="0" spc="0" strike="noStrike" sz="3200" u="none">
          <a:ln>
            <a:noFill/>
          </a:ln>
          <a:solidFill>
            <a:srgbClr val="5C5C5C"/>
          </a:solidFill>
          <a:uFillTx/>
          <a:latin typeface="Iowan Old Style"/>
          <a:ea typeface="Iowan Old Style"/>
          <a:cs typeface="Iowan Old Style"/>
          <a:sym typeface="Iowan Old Style"/>
        </a:defRPr>
      </a:lvl8pPr>
      <a:lvl9pPr marL="4229100" marR="0" indent="-469900" algn="l" defTabSz="584200" rtl="0" latinLnBrk="0">
        <a:lnSpc>
          <a:spcPct val="100000"/>
        </a:lnSpc>
        <a:spcBef>
          <a:spcPts val="1800"/>
        </a:spcBef>
        <a:spcAft>
          <a:spcPts val="0"/>
        </a:spcAft>
        <a:buClrTx/>
        <a:buSzPct val="75000"/>
        <a:buFont typeface="Zapf Dingbats"/>
        <a:buChar char="➤"/>
        <a:tabLst/>
        <a:defRPr b="0" baseline="0" cap="none" i="0" spc="0" strike="noStrike" sz="3200" u="none">
          <a:ln>
            <a:noFill/>
          </a:ln>
          <a:solidFill>
            <a:srgbClr val="5C5C5C"/>
          </a:solidFill>
          <a:uFillTx/>
          <a:latin typeface="Iowan Old Style"/>
          <a:ea typeface="Iowan Old Style"/>
          <a:cs typeface="Iowan Old Style"/>
          <a:sym typeface="Iowan Old Style"/>
        </a:defRPr>
      </a:lvl9pPr>
    </p:bodyStyle>
    <p:otherStyle>
      <a:lvl1pPr marL="0" marR="0" indent="0" algn="r" defTabSz="584200" rtl="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DIN Alternate"/>
        </a:defRPr>
      </a:lvl1pPr>
      <a:lvl2pPr marL="0" marR="0" indent="228600" algn="r" defTabSz="584200" rtl="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DIN Alternate"/>
        </a:defRPr>
      </a:lvl2pPr>
      <a:lvl3pPr marL="0" marR="0" indent="457200" algn="r" defTabSz="584200" rtl="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DIN Alternate"/>
        </a:defRPr>
      </a:lvl3pPr>
      <a:lvl4pPr marL="0" marR="0" indent="685800" algn="r" defTabSz="584200" rtl="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DIN Alternate"/>
        </a:defRPr>
      </a:lvl4pPr>
      <a:lvl5pPr marL="0" marR="0" indent="914400" algn="r" defTabSz="584200" rtl="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DIN Alternate"/>
        </a:defRPr>
      </a:lvl5pPr>
      <a:lvl6pPr marL="0" marR="0" indent="1143000" algn="r" defTabSz="584200" rtl="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DIN Alternate"/>
        </a:defRPr>
      </a:lvl6pPr>
      <a:lvl7pPr marL="0" marR="0" indent="1371600" algn="r" defTabSz="584200" rtl="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DIN Alternate"/>
        </a:defRPr>
      </a:lvl7pPr>
      <a:lvl8pPr marL="0" marR="0" indent="1600200" algn="r" defTabSz="584200" rtl="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DIN Alternate"/>
        </a:defRPr>
      </a:lvl8pPr>
      <a:lvl9pPr marL="0" marR="0" indent="1828800" algn="r" defTabSz="584200" rtl="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DIN Alternate"/>
        </a:defRPr>
      </a:lvl9pPr>
    </p:otherStyle>
  </p:txStyles>
</p:sldMaster>
</file>

<file path=ppt/slides/_rels/slide1.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eg"/></Relationships>

</file>

<file path=ppt/slides/_rels/slide10.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jpeg"/></Relationships>

</file>

<file path=ppt/slides/_rels/slide11.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jpeg"/></Relationships>

</file>

<file path=ppt/slides/_rels/slide12.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png"/></Relationships>

</file>

<file path=ppt/slides/_rels/slide13.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png"/></Relationships>

</file>

<file path=ppt/slides/_rels/slide14.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s>

</file>

<file path=ppt/slides/_rels/slide15.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jpeg"/><Relationship Id="rId3" Type="http://schemas.openxmlformats.org/officeDocument/2006/relationships/hyperlink" Target="http://jfree.org" TargetMode="External"/></Relationships>

</file>

<file path=ppt/slides/_rels/slide2.xml.rels><?xml version="1.0" encoding="UTF-8" standalone="yes"?><Relationships xmlns="http://schemas.openxmlformats.org/package/2006/relationships"><Relationship Id="rId1" Type="http://schemas.openxmlformats.org/officeDocument/2006/relationships/slideLayout" Target="../slideLayouts/slideLayout10.xml"/></Relationships>

</file>

<file path=ppt/slides/_rels/slide3.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jpeg"/></Relationships>

</file>

<file path=ppt/slides/_rels/slide4.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jpeg"/></Relationships>

</file>

<file path=ppt/slides/_rels/slide8.xml.rels><?xml version="1.0" encoding="UTF-8" standalone="yes"?><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1.jpeg"/></Relationships>

</file>

<file path=ppt/slides/_rels/slide9.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28" name="Immagine" descr="Immagine"/>
          <p:cNvPicPr>
            <a:picLocks noChangeAspect="1"/>
          </p:cNvPicPr>
          <p:nvPr>
            <p:ph type="pic" idx="13"/>
          </p:nvPr>
        </p:nvPicPr>
        <p:blipFill>
          <a:blip r:embed="rId2">
            <a:extLst/>
          </a:blip>
          <a:srcRect l="194" t="7974" r="116" b="23208"/>
          <a:stretch>
            <a:fillRect/>
          </a:stretch>
        </p:blipFill>
        <p:spPr>
          <a:prstGeom prst="rect">
            <a:avLst/>
          </a:prstGeom>
        </p:spPr>
      </p:pic>
      <p:sp>
        <p:nvSpPr>
          <p:cNvPr id="129" name="Rettangolo"/>
          <p:cNvSpPr/>
          <p:nvPr>
            <p:ph type="body" idx="14"/>
          </p:nvPr>
        </p:nvSpPr>
        <p:spPr>
          <a:prstGeom prst="rect">
            <a:avLst/>
          </a:prstGeom>
        </p:spPr>
        <p:txBody>
          <a:bodyPr/>
          <a:lstStyle/>
          <a:p>
            <a:pPr marL="0" indent="0" algn="ctr">
              <a:spcBef>
                <a:spcPts val="0"/>
              </a:spcBef>
              <a:buSzTx/>
              <a:buFontTx/>
              <a:buNone/>
              <a:defRPr sz="2400">
                <a:latin typeface="DIN Alternate"/>
                <a:ea typeface="DIN Alternate"/>
                <a:cs typeface="DIN Alternate"/>
                <a:sym typeface="DIN Alternate"/>
              </a:defRPr>
            </a:pPr>
          </a:p>
        </p:txBody>
      </p:sp>
      <p:sp>
        <p:nvSpPr>
          <p:cNvPr id="130" name="Linea"/>
          <p:cNvSpPr/>
          <p:nvPr>
            <p:ph type="body" idx="15"/>
          </p:nvPr>
        </p:nvSpPr>
        <p:spPr>
          <a:prstGeom prst="line">
            <a:avLst/>
          </a:prstGeom>
        </p:spPr>
        <p:txBody>
          <a:bodyPr/>
          <a:lstStyle/>
          <a:p>
            <a:pPr marL="0" indent="0" defTabSz="457200">
              <a:spcBef>
                <a:spcPts val="0"/>
              </a:spcBef>
              <a:buSzTx/>
              <a:buFontTx/>
              <a:buNone/>
              <a:defRPr sz="1200">
                <a:solidFill>
                  <a:srgbClr val="000000"/>
                </a:solidFill>
                <a:latin typeface="Helvetica"/>
                <a:ea typeface="Helvetica"/>
                <a:cs typeface="Helvetica"/>
                <a:sym typeface="Helvetica"/>
              </a:defRPr>
            </a:pPr>
          </a:p>
        </p:txBody>
      </p:sp>
      <p:sp>
        <p:nvSpPr>
          <p:cNvPr id="131" name="Progetto-O: Sistema Elettorale"/>
          <p:cNvSpPr txBox="1"/>
          <p:nvPr>
            <p:ph type="title"/>
          </p:nvPr>
        </p:nvSpPr>
        <p:spPr>
          <a:prstGeom prst="rect">
            <a:avLst/>
          </a:prstGeom>
        </p:spPr>
        <p:txBody>
          <a:bodyPr/>
          <a:lstStyle>
            <a:lvl1pPr defTabSz="403097">
              <a:defRPr sz="8349"/>
            </a:lvl1pPr>
          </a:lstStyle>
          <a:p>
            <a:pPr/>
            <a:r>
              <a:t>Progetto-O: Sistema Elettorale </a:t>
            </a:r>
          </a:p>
        </p:txBody>
      </p:sp>
      <p:sp>
        <p:nvSpPr>
          <p:cNvPr id="132" name="Guerra Federico…"/>
          <p:cNvSpPr txBox="1"/>
          <p:nvPr>
            <p:ph type="body" sz="quarter" idx="1"/>
          </p:nvPr>
        </p:nvSpPr>
        <p:spPr>
          <a:prstGeom prst="rect">
            <a:avLst/>
          </a:prstGeom>
        </p:spPr>
        <p:txBody>
          <a:bodyPr/>
          <a:lstStyle/>
          <a:p>
            <a:pPr defTabSz="233679">
              <a:spcBef>
                <a:spcPts val="200"/>
              </a:spcBef>
              <a:defRPr sz="2400"/>
            </a:pPr>
            <a:r>
              <a:t>Guerra Federico</a:t>
            </a:r>
          </a:p>
          <a:p>
            <a:pPr defTabSz="233679">
              <a:spcBef>
                <a:spcPts val="200"/>
              </a:spcBef>
              <a:defRPr sz="2400"/>
            </a:pPr>
            <a:r>
              <a:t>Provitina Marco</a:t>
            </a:r>
          </a:p>
          <a:p>
            <a:pPr defTabSz="233679">
              <a:spcBef>
                <a:spcPts val="200"/>
              </a:spcBef>
              <a:defRPr sz="2400"/>
            </a:pPr>
            <a:r>
              <a:t>Lagalla Marco</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73" name="mainframe.jpg" descr="mainframe.jpg"/>
          <p:cNvPicPr>
            <a:picLocks noChangeAspect="1"/>
          </p:cNvPicPr>
          <p:nvPr>
            <p:ph type="pic" idx="13"/>
          </p:nvPr>
        </p:nvPicPr>
        <p:blipFill>
          <a:blip r:embed="rId2">
            <a:extLst/>
          </a:blip>
          <a:srcRect l="0" t="0" r="0" b="0"/>
          <a:stretch>
            <a:fillRect/>
          </a:stretch>
        </p:blipFill>
        <p:spPr>
          <a:xfrm>
            <a:off x="1714321" y="1402361"/>
            <a:ext cx="9575882" cy="5087188"/>
          </a:xfrm>
          <a:prstGeom prst="rect">
            <a:avLst/>
          </a:prstGeom>
        </p:spPr>
      </p:pic>
      <p:sp>
        <p:nvSpPr>
          <p:cNvPr id="174" name="Interfaccia principale costituita da JTextField per l’inserimento dei Dati…"/>
          <p:cNvSpPr txBox="1"/>
          <p:nvPr>
            <p:ph type="body" sz="half" idx="1"/>
          </p:nvPr>
        </p:nvSpPr>
        <p:spPr>
          <a:xfrm>
            <a:off x="1947265" y="6538879"/>
            <a:ext cx="9110270" cy="3366659"/>
          </a:xfrm>
          <a:prstGeom prst="rect">
            <a:avLst/>
          </a:prstGeom>
        </p:spPr>
        <p:txBody>
          <a:bodyPr/>
          <a:lstStyle/>
          <a:p>
            <a:pPr marL="348342" indent="-348342">
              <a:defRPr sz="1900"/>
            </a:pPr>
            <a:r>
              <a:t>Interfaccia principale costituita da JTextField per l’inserimento dei Dati</a:t>
            </a:r>
          </a:p>
          <a:p>
            <a:pPr marL="348342" indent="-348342">
              <a:defRPr sz="1900"/>
            </a:pPr>
            <a:r>
              <a:t>JButton per la Verifica e Registrazione dell’Utente</a:t>
            </a:r>
          </a:p>
          <a:p>
            <a:pPr marL="348342" indent="-348342">
              <a:defRPr sz="1900"/>
            </a:pPr>
            <a:r>
              <a:t>L’Amministratore ponendosi in Focus sul JFrame può attivare la ShortCut per la gestione Amministrativa e dei Risultati</a:t>
            </a:r>
          </a:p>
        </p:txBody>
      </p:sp>
      <p:sp>
        <p:nvSpPr>
          <p:cNvPr id="175" name="Numero diapositiva"/>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77" name="votazione.jpg" descr="votazione.jpg"/>
          <p:cNvPicPr>
            <a:picLocks noChangeAspect="1"/>
          </p:cNvPicPr>
          <p:nvPr>
            <p:ph type="pic" idx="13"/>
          </p:nvPr>
        </p:nvPicPr>
        <p:blipFill>
          <a:blip r:embed="rId2">
            <a:extLst/>
          </a:blip>
          <a:srcRect l="0" t="0" r="10644" b="0"/>
          <a:stretch>
            <a:fillRect/>
          </a:stretch>
        </p:blipFill>
        <p:spPr>
          <a:xfrm>
            <a:off x="2204574" y="1298278"/>
            <a:ext cx="8595857" cy="5270857"/>
          </a:xfrm>
          <a:prstGeom prst="rect">
            <a:avLst/>
          </a:prstGeom>
        </p:spPr>
      </p:pic>
      <p:sp>
        <p:nvSpPr>
          <p:cNvPr id="178" name="A Registrazione effettuata con Successo l’Utente si trova di fronte a questa schermata dove è possibile selezionare un solo candidato per esprimere il proprio voto…"/>
          <p:cNvSpPr txBox="1"/>
          <p:nvPr>
            <p:ph type="body" sz="half" idx="1"/>
          </p:nvPr>
        </p:nvSpPr>
        <p:spPr>
          <a:xfrm>
            <a:off x="1947265" y="6825354"/>
            <a:ext cx="9110270" cy="3366658"/>
          </a:xfrm>
          <a:prstGeom prst="rect">
            <a:avLst/>
          </a:prstGeom>
        </p:spPr>
        <p:txBody>
          <a:bodyPr/>
          <a:lstStyle/>
          <a:p>
            <a:pPr marL="348342" indent="-348342">
              <a:defRPr sz="1900"/>
            </a:pPr>
            <a:r>
              <a:t>A Registrazione effettuata con Successo l’Utente si trova di fronte a questa schermata dove è possibile selezionare un solo candidato per esprimere il proprio voto</a:t>
            </a:r>
          </a:p>
          <a:p>
            <a:pPr marL="348342" indent="-348342">
              <a:defRPr sz="1900"/>
            </a:pPr>
            <a:r>
              <a:t>Espresso il Voto viene chiesta conferma e immediatamente chiusa questa schermata ritornando all’Interfaccia principale</a:t>
            </a:r>
          </a:p>
        </p:txBody>
      </p:sp>
      <p:sp>
        <p:nvSpPr>
          <p:cNvPr id="179" name="Numero diapositiva"/>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mc:AlternateContent xmlns:mc="http://schemas.openxmlformats.org/markup-compatibility/2006">
    <mc:Choice xmlns:p14="http://schemas.microsoft.com/office/powerpoint/2010/main" Requires="p14">
      <p:transition spd="med" advClick="1" p14:dur="800">
        <p:dissolv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81" name="Immagine.png" descr="Immagine.png"/>
          <p:cNvPicPr>
            <a:picLocks noChangeAspect="1"/>
          </p:cNvPicPr>
          <p:nvPr>
            <p:ph type="pic" idx="13"/>
          </p:nvPr>
        </p:nvPicPr>
        <p:blipFill>
          <a:blip r:embed="rId2">
            <a:extLst/>
          </a:blip>
          <a:srcRect l="1155" t="2559" r="1155" b="872"/>
          <a:stretch>
            <a:fillRect/>
          </a:stretch>
        </p:blipFill>
        <p:spPr>
          <a:xfrm>
            <a:off x="1822882" y="1379595"/>
            <a:ext cx="9349981" cy="5199006"/>
          </a:xfrm>
          <a:prstGeom prst="rect">
            <a:avLst/>
          </a:prstGeom>
        </p:spPr>
      </p:pic>
      <p:sp>
        <p:nvSpPr>
          <p:cNvPr id="182" name="La Schermata ServerFrame consente di visualizzare le Informazioni fondamentali riguardanti lo stato dell’Elezione e di settarie una Nuova o chiudere quella corrente…"/>
          <p:cNvSpPr txBox="1"/>
          <p:nvPr>
            <p:ph type="body" sz="half" idx="1"/>
          </p:nvPr>
        </p:nvSpPr>
        <p:spPr>
          <a:xfrm>
            <a:off x="1947265" y="6682116"/>
            <a:ext cx="9110270" cy="3366659"/>
          </a:xfrm>
          <a:prstGeom prst="rect">
            <a:avLst/>
          </a:prstGeom>
        </p:spPr>
        <p:txBody>
          <a:bodyPr/>
          <a:lstStyle/>
          <a:p>
            <a:pPr marL="348342" indent="-348342">
              <a:defRPr sz="1900"/>
            </a:pPr>
            <a:r>
              <a:t>La Schermata ServerFrame consente di visualizzare le Informazioni fondamentali riguardanti lo stato dell’Elezione e di settarie una Nuova o chiudere quella corrente</a:t>
            </a:r>
          </a:p>
          <a:p>
            <a:pPr marL="348342" indent="-348342">
              <a:defRPr sz="1900"/>
            </a:pPr>
            <a:r>
              <a:t>Espresso il Voto viene chiesta conferma e immediatamente chiusa questa schermata ritornando all’Interfaccia principale</a:t>
            </a:r>
          </a:p>
        </p:txBody>
      </p:sp>
      <p:sp>
        <p:nvSpPr>
          <p:cNvPr id="183" name="Numero diapositiva"/>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mc:AlternateContent xmlns:mc="http://schemas.openxmlformats.org/markup-compatibility/2006">
    <mc:Choice xmlns:p14="http://schemas.microsoft.com/office/powerpoint/2010/main" Requires="p14">
      <p:transition spd="med" advClick="1" p14:dur="800">
        <p:dissolv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85" name="mysql_logo.png" descr="mysql_logo.png"/>
          <p:cNvPicPr>
            <a:picLocks noChangeAspect="1"/>
          </p:cNvPicPr>
          <p:nvPr>
            <p:ph type="pic" idx="13"/>
          </p:nvPr>
        </p:nvPicPr>
        <p:blipFill>
          <a:blip r:embed="rId2">
            <a:extLst/>
          </a:blip>
          <a:srcRect l="0" t="0" r="0" b="0"/>
          <a:stretch>
            <a:fillRect/>
          </a:stretch>
        </p:blipFill>
        <p:spPr>
          <a:xfrm>
            <a:off x="68141" y="2870194"/>
            <a:ext cx="6302618" cy="3308222"/>
          </a:xfrm>
          <a:prstGeom prst="rect">
            <a:avLst/>
          </a:prstGeom>
        </p:spPr>
      </p:pic>
      <p:sp>
        <p:nvSpPr>
          <p:cNvPr id="186" name="Linea"/>
          <p:cNvSpPr/>
          <p:nvPr>
            <p:ph type="body" idx="14"/>
          </p:nvPr>
        </p:nvSpPr>
        <p:spPr>
          <a:xfrm>
            <a:off x="7029450" y="2120900"/>
            <a:ext cx="5397500" cy="0"/>
          </a:xfrm>
          <a:prstGeom prst="line">
            <a:avLst/>
          </a:prstGeom>
        </p:spPr>
        <p:txBody>
          <a:bodyPr/>
          <a:lstStyle/>
          <a:p>
            <a:pPr marL="0" indent="0" defTabSz="457200">
              <a:spcBef>
                <a:spcPts val="0"/>
              </a:spcBef>
              <a:buSzTx/>
              <a:buFontTx/>
              <a:buNone/>
              <a:defRPr sz="1200">
                <a:solidFill>
                  <a:srgbClr val="000000"/>
                </a:solidFill>
                <a:latin typeface="Helvetica"/>
                <a:ea typeface="Helvetica"/>
                <a:cs typeface="Helvetica"/>
                <a:sym typeface="Helvetica"/>
              </a:defRPr>
            </a:pPr>
          </a:p>
        </p:txBody>
      </p:sp>
      <p:sp>
        <p:nvSpPr>
          <p:cNvPr id="187" name="struttura Database"/>
          <p:cNvSpPr txBox="1"/>
          <p:nvPr>
            <p:ph type="title"/>
          </p:nvPr>
        </p:nvSpPr>
        <p:spPr>
          <a:xfrm>
            <a:off x="7029450" y="1270000"/>
            <a:ext cx="5397500" cy="723900"/>
          </a:xfrm>
          <a:prstGeom prst="rect">
            <a:avLst/>
          </a:prstGeom>
        </p:spPr>
        <p:txBody>
          <a:bodyPr/>
          <a:lstStyle>
            <a:lvl1pPr algn="ctr" defTabSz="543305">
              <a:spcBef>
                <a:spcPts val="2100"/>
              </a:spcBef>
              <a:defRPr sz="4836"/>
            </a:lvl1pPr>
          </a:lstStyle>
          <a:p>
            <a:pPr/>
            <a:r>
              <a:t>struttura Database</a:t>
            </a:r>
          </a:p>
        </p:txBody>
      </p:sp>
      <p:sp>
        <p:nvSpPr>
          <p:cNvPr id="188" name="Persone: contiene i Dati anagrafici delle persone appartenenti al Comune del Seggio…"/>
          <p:cNvSpPr txBox="1"/>
          <p:nvPr>
            <p:ph type="body" sz="half" idx="1"/>
          </p:nvPr>
        </p:nvSpPr>
        <p:spPr>
          <a:xfrm>
            <a:off x="7029450" y="2349500"/>
            <a:ext cx="5397500" cy="7226300"/>
          </a:xfrm>
          <a:prstGeom prst="rect">
            <a:avLst/>
          </a:prstGeom>
        </p:spPr>
        <p:txBody>
          <a:bodyPr/>
          <a:lstStyle/>
          <a:p>
            <a:pPr>
              <a:defRPr sz="2400"/>
            </a:pPr>
            <a:r>
              <a:rPr b="1"/>
              <a:t>Persone</a:t>
            </a:r>
            <a:r>
              <a:t>: contiene i Dati anagrafici delle persone appartenenti al Comune del Seggio</a:t>
            </a:r>
          </a:p>
          <a:p>
            <a:pPr>
              <a:defRPr sz="2400"/>
            </a:pPr>
            <a:r>
              <a:rPr b="1"/>
              <a:t>Candidati</a:t>
            </a:r>
            <a:r>
              <a:t>: contiene codice fiscale, partito e voti ottenuti per ogni candidato.</a:t>
            </a:r>
          </a:p>
          <a:p>
            <a:pPr>
              <a:defRPr sz="2400"/>
            </a:pPr>
            <a:r>
              <a:rPr b="1"/>
              <a:t>Votanti</a:t>
            </a:r>
            <a:r>
              <a:t>: contiene i codici tessera e un flag “Votato” per ognuno</a:t>
            </a:r>
          </a:p>
          <a:p>
            <a:pPr>
              <a:defRPr sz="2400"/>
            </a:pPr>
            <a:r>
              <a:rPr b="1"/>
              <a:t>Affluenza</a:t>
            </a:r>
            <a:r>
              <a:t>: contiene l’affluenza dei votanti per ogni giornata di elezione(creata Runtime)</a:t>
            </a:r>
          </a:p>
        </p:txBody>
      </p:sp>
      <p:sp>
        <p:nvSpPr>
          <p:cNvPr id="189" name="Numero diapositiva"/>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mc:AlternateContent xmlns:mc="http://schemas.openxmlformats.org/markup-compatibility/2006">
    <mc:Choice xmlns:p14="http://schemas.microsoft.com/office/powerpoint/2010/main" Requires="p14">
      <p:transition spd="med" advClick="1" p14:dur="800">
        <p:dissolv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91" name="Floppy-disk.png" descr="Floppy-disk.png"/>
          <p:cNvPicPr>
            <a:picLocks noChangeAspect="1"/>
          </p:cNvPicPr>
          <p:nvPr>
            <p:ph type="pic" idx="13"/>
          </p:nvPr>
        </p:nvPicPr>
        <p:blipFill>
          <a:blip r:embed="rId2">
            <a:extLst/>
          </a:blip>
          <a:srcRect l="0" t="0" r="0" b="0"/>
          <a:stretch>
            <a:fillRect/>
          </a:stretch>
        </p:blipFill>
        <p:spPr>
          <a:xfrm>
            <a:off x="361501" y="2354644"/>
            <a:ext cx="5715898" cy="5897745"/>
          </a:xfrm>
          <a:prstGeom prst="rect">
            <a:avLst/>
          </a:prstGeom>
        </p:spPr>
      </p:pic>
      <p:sp>
        <p:nvSpPr>
          <p:cNvPr id="192" name="Linea"/>
          <p:cNvSpPr/>
          <p:nvPr>
            <p:ph type="body" idx="14"/>
          </p:nvPr>
        </p:nvSpPr>
        <p:spPr>
          <a:xfrm>
            <a:off x="7029450" y="2255177"/>
            <a:ext cx="5397500" cy="1"/>
          </a:xfrm>
          <a:prstGeom prst="line">
            <a:avLst/>
          </a:prstGeom>
        </p:spPr>
        <p:txBody>
          <a:bodyPr/>
          <a:lstStyle/>
          <a:p>
            <a:pPr marL="0" indent="0" defTabSz="457200">
              <a:spcBef>
                <a:spcPts val="0"/>
              </a:spcBef>
              <a:buSzTx/>
              <a:buFontTx/>
              <a:buNone/>
              <a:defRPr sz="1200">
                <a:solidFill>
                  <a:srgbClr val="000000"/>
                </a:solidFill>
                <a:latin typeface="Helvetica"/>
                <a:ea typeface="Helvetica"/>
                <a:cs typeface="Helvetica"/>
                <a:sym typeface="Helvetica"/>
              </a:defRPr>
            </a:pPr>
          </a:p>
        </p:txBody>
      </p:sp>
      <p:sp>
        <p:nvSpPr>
          <p:cNvPr id="193" name="File .INI"/>
          <p:cNvSpPr txBox="1"/>
          <p:nvPr>
            <p:ph type="title"/>
          </p:nvPr>
        </p:nvSpPr>
        <p:spPr>
          <a:xfrm>
            <a:off x="7029450" y="1404276"/>
            <a:ext cx="5397500" cy="723901"/>
          </a:xfrm>
          <a:prstGeom prst="rect">
            <a:avLst/>
          </a:prstGeom>
        </p:spPr>
        <p:txBody>
          <a:bodyPr/>
          <a:lstStyle>
            <a:lvl1pPr algn="ctr" defTabSz="543305">
              <a:spcBef>
                <a:spcPts val="2100"/>
              </a:spcBef>
              <a:defRPr sz="4836"/>
            </a:lvl1pPr>
          </a:lstStyle>
          <a:p>
            <a:pPr/>
            <a:r>
              <a:t>File .INI</a:t>
            </a:r>
          </a:p>
        </p:txBody>
      </p:sp>
      <p:sp>
        <p:nvSpPr>
          <p:cNvPr id="194" name="Vengono effettuate molte Letture e Scritture in memoria per la salvaguardia dei Dati relativi all’andamento delle Elezioni…"/>
          <p:cNvSpPr txBox="1"/>
          <p:nvPr>
            <p:ph type="body" sz="half" idx="1"/>
          </p:nvPr>
        </p:nvSpPr>
        <p:spPr>
          <a:xfrm>
            <a:off x="7029450" y="2483777"/>
            <a:ext cx="5397500" cy="7226301"/>
          </a:xfrm>
          <a:prstGeom prst="rect">
            <a:avLst/>
          </a:prstGeom>
        </p:spPr>
        <p:txBody>
          <a:bodyPr/>
          <a:lstStyle/>
          <a:p>
            <a:pPr>
              <a:defRPr sz="2400"/>
            </a:pPr>
            <a:r>
              <a:t>Vengono effettuate molte Letture e Scritture in memoria per la salvaguardia dei Dati relativi all’andamento delle Elezioni</a:t>
            </a:r>
          </a:p>
          <a:p>
            <a:pPr>
              <a:defRPr sz="2400"/>
            </a:pPr>
            <a:r>
              <a:t>Costituito da un documento di testo salvato nella cartella Roaming</a:t>
            </a:r>
          </a:p>
          <a:p>
            <a:pPr>
              <a:defRPr sz="2400"/>
            </a:pPr>
            <a:r>
              <a:t>INIFile class                          (author Prasad P. Khandekar)</a:t>
            </a:r>
          </a:p>
        </p:txBody>
      </p:sp>
      <p:sp>
        <p:nvSpPr>
          <p:cNvPr id="195" name="Numero diapositiva"/>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mc:AlternateContent xmlns:mc="http://schemas.openxmlformats.org/markup-compatibility/2006">
    <mc:Choice xmlns:p14="http://schemas.microsoft.com/office/powerpoint/2010/main" Requires="p14">
      <p:transition spd="med" advClick="1" p14:dur="800">
        <p:dissolv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97" name="Immagine" descr="Immagine"/>
          <p:cNvPicPr>
            <a:picLocks noChangeAspect="1"/>
          </p:cNvPicPr>
          <p:nvPr>
            <p:ph type="pic" idx="13"/>
          </p:nvPr>
        </p:nvPicPr>
        <p:blipFill>
          <a:blip r:embed="rId2">
            <a:extLst/>
          </a:blip>
          <a:srcRect l="2257" t="129" r="26205" b="129"/>
          <a:stretch>
            <a:fillRect/>
          </a:stretch>
        </p:blipFill>
        <p:spPr>
          <a:prstGeom prst="rect">
            <a:avLst/>
          </a:prstGeom>
        </p:spPr>
      </p:pic>
      <p:sp>
        <p:nvSpPr>
          <p:cNvPr id="198" name="Linea"/>
          <p:cNvSpPr/>
          <p:nvPr>
            <p:ph type="body" idx="14"/>
          </p:nvPr>
        </p:nvSpPr>
        <p:spPr>
          <a:xfrm>
            <a:off x="7029450" y="2120900"/>
            <a:ext cx="5397500" cy="0"/>
          </a:xfrm>
          <a:prstGeom prst="line">
            <a:avLst/>
          </a:prstGeom>
        </p:spPr>
        <p:txBody>
          <a:bodyPr/>
          <a:lstStyle/>
          <a:p>
            <a:pPr marL="0" indent="0" defTabSz="457200">
              <a:spcBef>
                <a:spcPts val="0"/>
              </a:spcBef>
              <a:buSzTx/>
              <a:buFontTx/>
              <a:buNone/>
              <a:defRPr sz="1200">
                <a:solidFill>
                  <a:srgbClr val="000000"/>
                </a:solidFill>
                <a:latin typeface="Helvetica"/>
                <a:ea typeface="Helvetica"/>
                <a:cs typeface="Helvetica"/>
                <a:sym typeface="Helvetica"/>
              </a:defRPr>
            </a:pPr>
          </a:p>
        </p:txBody>
      </p:sp>
      <p:sp>
        <p:nvSpPr>
          <p:cNvPr id="199" name="costruzione grafici"/>
          <p:cNvSpPr txBox="1"/>
          <p:nvPr>
            <p:ph type="title"/>
          </p:nvPr>
        </p:nvSpPr>
        <p:spPr>
          <a:xfrm>
            <a:off x="7029450" y="1270000"/>
            <a:ext cx="5397500" cy="723900"/>
          </a:xfrm>
          <a:prstGeom prst="rect">
            <a:avLst/>
          </a:prstGeom>
        </p:spPr>
        <p:txBody>
          <a:bodyPr/>
          <a:lstStyle>
            <a:lvl1pPr algn="ctr" defTabSz="543305">
              <a:spcBef>
                <a:spcPts val="2100"/>
              </a:spcBef>
              <a:defRPr sz="4836"/>
            </a:lvl1pPr>
          </a:lstStyle>
          <a:p>
            <a:pPr/>
            <a:r>
              <a:t>costruzione grafici</a:t>
            </a:r>
          </a:p>
        </p:txBody>
      </p:sp>
      <p:sp>
        <p:nvSpPr>
          <p:cNvPr id="200" name="Visualizzazione in tempo reale dell’andamento delle Elezioni tramite grafici visibili nella schermata ServerFrame…"/>
          <p:cNvSpPr txBox="1"/>
          <p:nvPr>
            <p:ph type="body" sz="half" idx="1"/>
          </p:nvPr>
        </p:nvSpPr>
        <p:spPr>
          <a:xfrm>
            <a:off x="7029450" y="2349500"/>
            <a:ext cx="5397500" cy="7226300"/>
          </a:xfrm>
          <a:prstGeom prst="rect">
            <a:avLst/>
          </a:prstGeom>
        </p:spPr>
        <p:txBody>
          <a:bodyPr/>
          <a:lstStyle/>
          <a:p>
            <a:pPr>
              <a:defRPr sz="2400"/>
            </a:pPr>
            <a:r>
              <a:t>Visualizzazione in tempo reale dell’andamento delle Elezioni tramite grafici visibili nella schermata ServerFrame</a:t>
            </a:r>
          </a:p>
          <a:p>
            <a:pPr>
              <a:defRPr sz="2400"/>
            </a:pPr>
            <a:r>
              <a:rPr b="1"/>
              <a:t>ColumnChart</a:t>
            </a:r>
            <a:r>
              <a:t>: per i voti di ogni candidato</a:t>
            </a:r>
          </a:p>
          <a:p>
            <a:pPr>
              <a:defRPr sz="2400"/>
            </a:pPr>
            <a:r>
              <a:rPr b="1"/>
              <a:t>PieChart</a:t>
            </a:r>
            <a:r>
              <a:t>: per la percentuale uomini e donne alle urne</a:t>
            </a:r>
          </a:p>
          <a:p>
            <a:pPr>
              <a:defRPr sz="2400"/>
            </a:pPr>
            <a:r>
              <a:rPr b="1"/>
              <a:t>LineChart</a:t>
            </a:r>
            <a:r>
              <a:t>: per l’affluenza giornaliera</a:t>
            </a:r>
          </a:p>
          <a:p>
            <a:pPr>
              <a:defRPr sz="2400"/>
            </a:pPr>
            <a:r>
              <a:t>Libreria JFreeChart                            (author </a:t>
            </a:r>
            <a:r>
              <a:rPr u="sng">
                <a:hlinkClick r:id="rId3" invalidUrl="" action="" tgtFrame="" tooltip="" history="1" highlightClick="0" endSnd="0"/>
              </a:rPr>
              <a:t>jfree.org</a:t>
            </a:r>
            <a:r>
              <a:t>)</a:t>
            </a:r>
          </a:p>
        </p:txBody>
      </p:sp>
      <p:sp>
        <p:nvSpPr>
          <p:cNvPr id="201" name="Numero diapositiva"/>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mc:AlternateContent xmlns:mc="http://schemas.openxmlformats.org/markup-compatibility/2006">
    <mc:Choice xmlns:p14="http://schemas.microsoft.com/office/powerpoint/2010/main" Requires="p14">
      <p:transition spd="med" advClick="1" p14:dur="800">
        <p:dissolv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4" name="Testing can only show the presence of bugs, not their absence"/>
          <p:cNvSpPr txBox="1"/>
          <p:nvPr>
            <p:ph type="body" idx="13"/>
          </p:nvPr>
        </p:nvSpPr>
        <p:spPr>
          <a:xfrm>
            <a:off x="1943100" y="3870536"/>
            <a:ext cx="10490200" cy="2565401"/>
          </a:xfrm>
          <a:prstGeom prst="rect">
            <a:avLst/>
          </a:prstGeom>
        </p:spPr>
        <p:txBody>
          <a:bodyPr/>
          <a:lstStyle>
            <a:lvl1pPr defTabSz="457200">
              <a:lnSpc>
                <a:spcPts val="7400"/>
              </a:lnSpc>
              <a:spcBef>
                <a:spcPts val="1200"/>
              </a:spcBef>
              <a:defRPr i="1">
                <a:solidFill>
                  <a:srgbClr val="000000"/>
                </a:solidFill>
                <a:latin typeface="Times"/>
                <a:ea typeface="Times"/>
                <a:cs typeface="Times"/>
                <a:sym typeface="Times"/>
              </a:defRPr>
            </a:lvl1pPr>
          </a:lstStyle>
          <a:p>
            <a:pPr/>
            <a:r>
              <a:t>Testing can only show the presence of bugs, not their absence </a:t>
            </a:r>
            <a:endParaRPr i="0"/>
          </a:p>
        </p:txBody>
      </p:sp>
      <p:sp>
        <p:nvSpPr>
          <p:cNvPr id="135" name="–Edsger W. Dijkstra, 1969"/>
          <p:cNvSpPr txBox="1"/>
          <p:nvPr>
            <p:ph type="body" idx="14"/>
          </p:nvPr>
        </p:nvSpPr>
        <p:spPr>
          <a:xfrm>
            <a:off x="1943100" y="7772400"/>
            <a:ext cx="10490200" cy="1094740"/>
          </a:xfrm>
          <a:prstGeom prst="rect">
            <a:avLst/>
          </a:prstGeom>
        </p:spPr>
        <p:txBody>
          <a:bodyPr/>
          <a:lstStyle/>
          <a:p>
            <a:pPr/>
            <a:r>
              <a:t>–Edsger W. Dijkstra, 1969 </a:t>
            </a:r>
            <a:endParaRPr sz="1200"/>
          </a:p>
        </p:txBody>
      </p:sp>
      <p:sp>
        <p:nvSpPr>
          <p:cNvPr id="136" name="Numero diapositiva"/>
          <p:cNvSpPr txBox="1"/>
          <p:nvPr>
            <p:ph type="sldNum" sz="quarter" idx="4294967295"/>
          </p:nvPr>
        </p:nvSpPr>
        <p:spPr>
          <a:xfrm>
            <a:off x="12178579" y="9194800"/>
            <a:ext cx="211833" cy="3429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mc:AlternateContent xmlns:mc="http://schemas.openxmlformats.org/markup-compatibility/2006">
    <mc:Choice xmlns:p14="http://schemas.microsoft.com/office/powerpoint/2010/main" Requires="p14">
      <p:transition spd="med" advClick="1" p14:dur="800">
        <p:dissolv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38" name="WhatsApp Image 2017-09-11 at 16.35.21.jpeg" descr="WhatsApp Image 2017-09-11 at 16.35.21.jpeg"/>
          <p:cNvPicPr>
            <a:picLocks noChangeAspect="1"/>
          </p:cNvPicPr>
          <p:nvPr>
            <p:ph type="pic" idx="13"/>
          </p:nvPr>
        </p:nvPicPr>
        <p:blipFill>
          <a:blip r:embed="rId2">
            <a:extLst/>
          </a:blip>
          <a:srcRect l="4672" t="6295" r="4754" b="6006"/>
          <a:stretch>
            <a:fillRect/>
          </a:stretch>
        </p:blipFill>
        <p:spPr>
          <a:xfrm>
            <a:off x="267493" y="1861556"/>
            <a:ext cx="5898569" cy="7056451"/>
          </a:xfrm>
          <a:custGeom>
            <a:avLst/>
            <a:gdLst/>
            <a:ahLst/>
            <a:cxnLst>
              <a:cxn ang="0">
                <a:pos x="wd2" y="hd2"/>
              </a:cxn>
              <a:cxn ang="5400000">
                <a:pos x="wd2" y="hd2"/>
              </a:cxn>
              <a:cxn ang="10800000">
                <a:pos x="wd2" y="hd2"/>
              </a:cxn>
              <a:cxn ang="16200000">
                <a:pos x="wd2" y="hd2"/>
              </a:cxn>
            </a:cxnLst>
            <a:rect l="0" t="0" r="r" b="b"/>
            <a:pathLst>
              <a:path w="21570" h="21596" fill="norm" stroke="1" extrusionOk="0">
                <a:moveTo>
                  <a:pt x="11413" y="2"/>
                </a:moveTo>
                <a:cubicBezTo>
                  <a:pt x="11326" y="18"/>
                  <a:pt x="11256" y="115"/>
                  <a:pt x="11059" y="430"/>
                </a:cubicBezTo>
                <a:cubicBezTo>
                  <a:pt x="10679" y="1034"/>
                  <a:pt x="9870" y="2301"/>
                  <a:pt x="9667" y="2609"/>
                </a:cubicBezTo>
                <a:cubicBezTo>
                  <a:pt x="9577" y="2744"/>
                  <a:pt x="9333" y="3126"/>
                  <a:pt x="9124" y="3457"/>
                </a:cubicBezTo>
                <a:cubicBezTo>
                  <a:pt x="8915" y="3788"/>
                  <a:pt x="8656" y="4194"/>
                  <a:pt x="8548" y="4359"/>
                </a:cubicBezTo>
                <a:cubicBezTo>
                  <a:pt x="8371" y="4630"/>
                  <a:pt x="8207" y="4891"/>
                  <a:pt x="7732" y="5661"/>
                </a:cubicBezTo>
                <a:cubicBezTo>
                  <a:pt x="7649" y="5796"/>
                  <a:pt x="7274" y="6388"/>
                  <a:pt x="6898" y="6977"/>
                </a:cubicBezTo>
                <a:cubicBezTo>
                  <a:pt x="6516" y="7574"/>
                  <a:pt x="6229" y="8087"/>
                  <a:pt x="6247" y="8135"/>
                </a:cubicBezTo>
                <a:cubicBezTo>
                  <a:pt x="6269" y="8191"/>
                  <a:pt x="6503" y="8277"/>
                  <a:pt x="6886" y="8372"/>
                </a:cubicBezTo>
                <a:cubicBezTo>
                  <a:pt x="7653" y="8563"/>
                  <a:pt x="7819" y="8622"/>
                  <a:pt x="7745" y="8677"/>
                </a:cubicBezTo>
                <a:cubicBezTo>
                  <a:pt x="7690" y="8719"/>
                  <a:pt x="4027" y="9079"/>
                  <a:pt x="3666" y="9078"/>
                </a:cubicBezTo>
                <a:cubicBezTo>
                  <a:pt x="3574" y="9078"/>
                  <a:pt x="3381" y="9099"/>
                  <a:pt x="3237" y="9124"/>
                </a:cubicBezTo>
                <a:cubicBezTo>
                  <a:pt x="3093" y="9150"/>
                  <a:pt x="2828" y="9183"/>
                  <a:pt x="2648" y="9197"/>
                </a:cubicBezTo>
                <a:cubicBezTo>
                  <a:pt x="1730" y="9271"/>
                  <a:pt x="900" y="9349"/>
                  <a:pt x="474" y="9404"/>
                </a:cubicBezTo>
                <a:lnTo>
                  <a:pt x="0" y="9464"/>
                </a:lnTo>
                <a:lnTo>
                  <a:pt x="0" y="10332"/>
                </a:lnTo>
                <a:cubicBezTo>
                  <a:pt x="0" y="11196"/>
                  <a:pt x="-1" y="11198"/>
                  <a:pt x="162" y="11288"/>
                </a:cubicBezTo>
                <a:lnTo>
                  <a:pt x="326" y="11377"/>
                </a:lnTo>
                <a:lnTo>
                  <a:pt x="326" y="14532"/>
                </a:lnTo>
                <a:lnTo>
                  <a:pt x="326" y="17687"/>
                </a:lnTo>
                <a:lnTo>
                  <a:pt x="793" y="17987"/>
                </a:lnTo>
                <a:cubicBezTo>
                  <a:pt x="1050" y="18152"/>
                  <a:pt x="1382" y="18361"/>
                  <a:pt x="1532" y="18451"/>
                </a:cubicBezTo>
                <a:cubicBezTo>
                  <a:pt x="1682" y="18542"/>
                  <a:pt x="1994" y="18738"/>
                  <a:pt x="2224" y="18888"/>
                </a:cubicBezTo>
                <a:cubicBezTo>
                  <a:pt x="2455" y="19037"/>
                  <a:pt x="2767" y="19234"/>
                  <a:pt x="2920" y="19325"/>
                </a:cubicBezTo>
                <a:cubicBezTo>
                  <a:pt x="3882" y="19901"/>
                  <a:pt x="5159" y="20745"/>
                  <a:pt x="5130" y="20785"/>
                </a:cubicBezTo>
                <a:cubicBezTo>
                  <a:pt x="5111" y="20811"/>
                  <a:pt x="5149" y="20832"/>
                  <a:pt x="5216" y="20832"/>
                </a:cubicBezTo>
                <a:cubicBezTo>
                  <a:pt x="5282" y="20832"/>
                  <a:pt x="5424" y="20893"/>
                  <a:pt x="5530" y="20968"/>
                </a:cubicBezTo>
                <a:cubicBezTo>
                  <a:pt x="5637" y="21043"/>
                  <a:pt x="5901" y="21215"/>
                  <a:pt x="6117" y="21350"/>
                </a:cubicBezTo>
                <a:cubicBezTo>
                  <a:pt x="6333" y="21484"/>
                  <a:pt x="6547" y="21595"/>
                  <a:pt x="6594" y="21596"/>
                </a:cubicBezTo>
                <a:cubicBezTo>
                  <a:pt x="6641" y="21597"/>
                  <a:pt x="6950" y="21533"/>
                  <a:pt x="7281" y="21455"/>
                </a:cubicBezTo>
                <a:cubicBezTo>
                  <a:pt x="7612" y="21377"/>
                  <a:pt x="7969" y="21304"/>
                  <a:pt x="8075" y="21293"/>
                </a:cubicBezTo>
                <a:cubicBezTo>
                  <a:pt x="8180" y="21281"/>
                  <a:pt x="8296" y="21247"/>
                  <a:pt x="8333" y="21216"/>
                </a:cubicBezTo>
                <a:cubicBezTo>
                  <a:pt x="8370" y="21185"/>
                  <a:pt x="8481" y="21160"/>
                  <a:pt x="8580" y="21160"/>
                </a:cubicBezTo>
                <a:cubicBezTo>
                  <a:pt x="8678" y="21160"/>
                  <a:pt x="8775" y="21138"/>
                  <a:pt x="8794" y="21112"/>
                </a:cubicBezTo>
                <a:cubicBezTo>
                  <a:pt x="8814" y="21085"/>
                  <a:pt x="8911" y="21050"/>
                  <a:pt x="9011" y="21035"/>
                </a:cubicBezTo>
                <a:cubicBezTo>
                  <a:pt x="9110" y="21020"/>
                  <a:pt x="9867" y="20845"/>
                  <a:pt x="10694" y="20646"/>
                </a:cubicBezTo>
                <a:cubicBezTo>
                  <a:pt x="11521" y="20448"/>
                  <a:pt x="12228" y="20289"/>
                  <a:pt x="12265" y="20294"/>
                </a:cubicBezTo>
                <a:cubicBezTo>
                  <a:pt x="12301" y="20299"/>
                  <a:pt x="12405" y="20275"/>
                  <a:pt x="12495" y="20241"/>
                </a:cubicBezTo>
                <a:cubicBezTo>
                  <a:pt x="12773" y="20134"/>
                  <a:pt x="14272" y="19782"/>
                  <a:pt x="14311" y="19814"/>
                </a:cubicBezTo>
                <a:cubicBezTo>
                  <a:pt x="14331" y="19831"/>
                  <a:pt x="14384" y="19821"/>
                  <a:pt x="14428" y="19790"/>
                </a:cubicBezTo>
                <a:cubicBezTo>
                  <a:pt x="14505" y="19737"/>
                  <a:pt x="15484" y="19482"/>
                  <a:pt x="15742" y="19449"/>
                </a:cubicBezTo>
                <a:cubicBezTo>
                  <a:pt x="15810" y="19440"/>
                  <a:pt x="15898" y="19416"/>
                  <a:pt x="15938" y="19395"/>
                </a:cubicBezTo>
                <a:cubicBezTo>
                  <a:pt x="15978" y="19374"/>
                  <a:pt x="16111" y="19351"/>
                  <a:pt x="16232" y="19344"/>
                </a:cubicBezTo>
                <a:cubicBezTo>
                  <a:pt x="16354" y="19338"/>
                  <a:pt x="16513" y="19304"/>
                  <a:pt x="16585" y="19269"/>
                </a:cubicBezTo>
                <a:cubicBezTo>
                  <a:pt x="16740" y="19193"/>
                  <a:pt x="18146" y="18856"/>
                  <a:pt x="18344" y="18847"/>
                </a:cubicBezTo>
                <a:cubicBezTo>
                  <a:pt x="18420" y="18844"/>
                  <a:pt x="18513" y="18823"/>
                  <a:pt x="18550" y="18800"/>
                </a:cubicBezTo>
                <a:cubicBezTo>
                  <a:pt x="18587" y="18777"/>
                  <a:pt x="19038" y="18659"/>
                  <a:pt x="19552" y="18538"/>
                </a:cubicBezTo>
                <a:cubicBezTo>
                  <a:pt x="20065" y="18416"/>
                  <a:pt x="20509" y="18304"/>
                  <a:pt x="20538" y="18289"/>
                </a:cubicBezTo>
                <a:cubicBezTo>
                  <a:pt x="20568" y="18274"/>
                  <a:pt x="20614" y="17837"/>
                  <a:pt x="20640" y="17317"/>
                </a:cubicBezTo>
                <a:cubicBezTo>
                  <a:pt x="20667" y="16797"/>
                  <a:pt x="20696" y="16310"/>
                  <a:pt x="20707" y="16235"/>
                </a:cubicBezTo>
                <a:cubicBezTo>
                  <a:pt x="20717" y="16160"/>
                  <a:pt x="20748" y="15679"/>
                  <a:pt x="20774" y="15167"/>
                </a:cubicBezTo>
                <a:cubicBezTo>
                  <a:pt x="20799" y="14655"/>
                  <a:pt x="20831" y="14191"/>
                  <a:pt x="20843" y="14135"/>
                </a:cubicBezTo>
                <a:cubicBezTo>
                  <a:pt x="20856" y="14078"/>
                  <a:pt x="20884" y="13577"/>
                  <a:pt x="20907" y="13023"/>
                </a:cubicBezTo>
                <a:cubicBezTo>
                  <a:pt x="20957" y="11803"/>
                  <a:pt x="20974" y="11737"/>
                  <a:pt x="21253" y="11668"/>
                </a:cubicBezTo>
                <a:cubicBezTo>
                  <a:pt x="21382" y="11635"/>
                  <a:pt x="21474" y="11571"/>
                  <a:pt x="21491" y="11502"/>
                </a:cubicBezTo>
                <a:cubicBezTo>
                  <a:pt x="21548" y="11267"/>
                  <a:pt x="21599" y="9832"/>
                  <a:pt x="21550" y="9832"/>
                </a:cubicBezTo>
                <a:cubicBezTo>
                  <a:pt x="21419" y="9832"/>
                  <a:pt x="18076" y="9164"/>
                  <a:pt x="17975" y="9118"/>
                </a:cubicBezTo>
                <a:cubicBezTo>
                  <a:pt x="17913" y="9089"/>
                  <a:pt x="17800" y="9066"/>
                  <a:pt x="17724" y="9066"/>
                </a:cubicBezTo>
                <a:cubicBezTo>
                  <a:pt x="17583" y="9066"/>
                  <a:pt x="15380" y="8646"/>
                  <a:pt x="14542" y="8460"/>
                </a:cubicBezTo>
                <a:cubicBezTo>
                  <a:pt x="14281" y="8402"/>
                  <a:pt x="14010" y="8354"/>
                  <a:pt x="13939" y="8354"/>
                </a:cubicBezTo>
                <a:cubicBezTo>
                  <a:pt x="13740" y="8354"/>
                  <a:pt x="13724" y="8270"/>
                  <a:pt x="13880" y="8043"/>
                </a:cubicBezTo>
                <a:cubicBezTo>
                  <a:pt x="13959" y="7928"/>
                  <a:pt x="14151" y="7620"/>
                  <a:pt x="14305" y="7358"/>
                </a:cubicBezTo>
                <a:cubicBezTo>
                  <a:pt x="14459" y="7096"/>
                  <a:pt x="14920" y="6345"/>
                  <a:pt x="15330" y="5689"/>
                </a:cubicBezTo>
                <a:cubicBezTo>
                  <a:pt x="15740" y="5033"/>
                  <a:pt x="16437" y="3906"/>
                  <a:pt x="16880" y="3183"/>
                </a:cubicBezTo>
                <a:cubicBezTo>
                  <a:pt x="17322" y="2461"/>
                  <a:pt x="17709" y="1842"/>
                  <a:pt x="17740" y="1808"/>
                </a:cubicBezTo>
                <a:cubicBezTo>
                  <a:pt x="17774" y="1772"/>
                  <a:pt x="17763" y="1726"/>
                  <a:pt x="17714" y="1694"/>
                </a:cubicBezTo>
                <a:cubicBezTo>
                  <a:pt x="17669" y="1665"/>
                  <a:pt x="17013" y="1475"/>
                  <a:pt x="16257" y="1273"/>
                </a:cubicBezTo>
                <a:cubicBezTo>
                  <a:pt x="15501" y="1070"/>
                  <a:pt x="14162" y="711"/>
                  <a:pt x="13280" y="474"/>
                </a:cubicBezTo>
                <a:cubicBezTo>
                  <a:pt x="12399" y="236"/>
                  <a:pt x="11603" y="27"/>
                  <a:pt x="11511" y="8"/>
                </a:cubicBezTo>
                <a:cubicBezTo>
                  <a:pt x="11473" y="1"/>
                  <a:pt x="11442" y="-3"/>
                  <a:pt x="11413" y="2"/>
                </a:cubicBezTo>
                <a:close/>
              </a:path>
            </a:pathLst>
          </a:custGeom>
        </p:spPr>
      </p:pic>
      <p:sp>
        <p:nvSpPr>
          <p:cNvPr id="139" name="Linea"/>
          <p:cNvSpPr/>
          <p:nvPr>
            <p:ph type="body" idx="14"/>
          </p:nvPr>
        </p:nvSpPr>
        <p:spPr>
          <a:prstGeom prst="line">
            <a:avLst/>
          </a:prstGeom>
        </p:spPr>
        <p:txBody>
          <a:bodyPr/>
          <a:lstStyle/>
          <a:p>
            <a:pPr marL="0" indent="0" defTabSz="457200">
              <a:spcBef>
                <a:spcPts val="0"/>
              </a:spcBef>
              <a:buSzTx/>
              <a:buFontTx/>
              <a:buNone/>
              <a:defRPr sz="1200">
                <a:solidFill>
                  <a:srgbClr val="000000"/>
                </a:solidFill>
                <a:latin typeface="Helvetica"/>
                <a:ea typeface="Helvetica"/>
                <a:cs typeface="Helvetica"/>
                <a:sym typeface="Helvetica"/>
              </a:defRPr>
            </a:pPr>
          </a:p>
        </p:txBody>
      </p:sp>
      <p:sp>
        <p:nvSpPr>
          <p:cNvPr id="140" name="Responsabilità"/>
          <p:cNvSpPr txBox="1"/>
          <p:nvPr>
            <p:ph type="title"/>
          </p:nvPr>
        </p:nvSpPr>
        <p:spPr>
          <a:prstGeom prst="rect">
            <a:avLst/>
          </a:prstGeom>
        </p:spPr>
        <p:txBody>
          <a:bodyPr/>
          <a:lstStyle>
            <a:lvl1pPr algn="ctr" defTabSz="292100">
              <a:spcBef>
                <a:spcPts val="700"/>
              </a:spcBef>
              <a:defRPr cap="none" i="1" spc="36" sz="3600">
                <a:solidFill>
                  <a:srgbClr val="5C5C5C"/>
                </a:solidFill>
                <a:latin typeface="Iowan Old Style"/>
                <a:ea typeface="Iowan Old Style"/>
                <a:cs typeface="Iowan Old Style"/>
                <a:sym typeface="Iowan Old Style"/>
              </a:defRPr>
            </a:lvl1pPr>
          </a:lstStyle>
          <a:p>
            <a:pPr/>
            <a:r>
              <a:t>Responsabilità</a:t>
            </a:r>
          </a:p>
        </p:txBody>
      </p:sp>
      <p:sp>
        <p:nvSpPr>
          <p:cNvPr id="141" name="Guerra Federico:     Progettazione Interfaccia e Documentazione Codice…"/>
          <p:cNvSpPr txBox="1"/>
          <p:nvPr>
            <p:ph type="body" sz="half" idx="1"/>
          </p:nvPr>
        </p:nvSpPr>
        <p:spPr>
          <a:xfrm>
            <a:off x="7237955" y="1809750"/>
            <a:ext cx="5397501" cy="7226300"/>
          </a:xfrm>
          <a:prstGeom prst="rect">
            <a:avLst/>
          </a:prstGeom>
        </p:spPr>
        <p:txBody>
          <a:bodyPr/>
          <a:lstStyle/>
          <a:p>
            <a:pPr/>
            <a:r>
              <a:t>Guerra Federico:     </a:t>
            </a:r>
            <a:r>
              <a:rPr sz="2500"/>
              <a:t>Progettazione Interfaccia e Documentazione Codice</a:t>
            </a:r>
            <a:endParaRPr sz="2500"/>
          </a:p>
          <a:p>
            <a:pPr/>
            <a:r>
              <a:t>Provitina Marco: </a:t>
            </a:r>
            <a:r>
              <a:rPr sz="2500"/>
              <a:t>Documentazione Progetto e Requisiti</a:t>
            </a:r>
            <a:endParaRPr sz="2500"/>
          </a:p>
          <a:p>
            <a:pPr/>
            <a:r>
              <a:t>Lagalla Marco:                </a:t>
            </a:r>
            <a:r>
              <a:rPr sz="2500"/>
              <a:t>Qualità Codice e Verifica/Convalida</a:t>
            </a:r>
          </a:p>
        </p:txBody>
      </p:sp>
      <p:sp>
        <p:nvSpPr>
          <p:cNvPr id="142" name="Numero diapositiva"/>
          <p:cNvSpPr txBox="1"/>
          <p:nvPr>
            <p:ph type="sldNum" sz="quarter" idx="4294967295"/>
          </p:nvPr>
        </p:nvSpPr>
        <p:spPr>
          <a:xfrm>
            <a:off x="12178579" y="9194800"/>
            <a:ext cx="211833" cy="3429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mc:AlternateContent xmlns:mc="http://schemas.openxmlformats.org/markup-compatibility/2006">
    <mc:Choice xmlns:p14="http://schemas.microsoft.com/office/powerpoint/2010/main" Requires="p14">
      <p:transition spd="med" advClick="1" p14:dur="800">
        <p:dissolv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4" name="Linea"/>
          <p:cNvSpPr/>
          <p:nvPr>
            <p:ph type="body" idx="13"/>
          </p:nvPr>
        </p:nvSpPr>
        <p:spPr>
          <a:xfrm>
            <a:off x="571500" y="2120900"/>
            <a:ext cx="11861800" cy="0"/>
          </a:xfrm>
          <a:prstGeom prst="line">
            <a:avLst/>
          </a:prstGeom>
        </p:spPr>
        <p:txBody>
          <a:bodyPr/>
          <a:lstStyle/>
          <a:p>
            <a:pPr marL="0" indent="0" defTabSz="457200">
              <a:spcBef>
                <a:spcPts val="0"/>
              </a:spcBef>
              <a:buSzTx/>
              <a:buFontTx/>
              <a:buNone/>
              <a:defRPr sz="1200">
                <a:solidFill>
                  <a:srgbClr val="000000"/>
                </a:solidFill>
                <a:latin typeface="Helvetica"/>
                <a:ea typeface="Helvetica"/>
                <a:cs typeface="Helvetica"/>
                <a:sym typeface="Helvetica"/>
              </a:defRPr>
            </a:pPr>
          </a:p>
        </p:txBody>
      </p:sp>
      <p:sp>
        <p:nvSpPr>
          <p:cNvPr id="145" name="requisiti Utente"/>
          <p:cNvSpPr txBox="1"/>
          <p:nvPr>
            <p:ph type="title"/>
          </p:nvPr>
        </p:nvSpPr>
        <p:spPr>
          <a:xfrm>
            <a:off x="571500" y="1270000"/>
            <a:ext cx="11861800" cy="723900"/>
          </a:xfrm>
          <a:prstGeom prst="rect">
            <a:avLst/>
          </a:prstGeom>
        </p:spPr>
        <p:txBody>
          <a:bodyPr/>
          <a:lstStyle>
            <a:lvl1pPr algn="ctr" defTabSz="543305">
              <a:spcBef>
                <a:spcPts val="2100"/>
              </a:spcBef>
              <a:defRPr sz="4836"/>
            </a:lvl1pPr>
          </a:lstStyle>
          <a:p>
            <a:pPr/>
            <a:r>
              <a:t>requisiti Utente</a:t>
            </a:r>
          </a:p>
        </p:txBody>
      </p:sp>
      <p:sp>
        <p:nvSpPr>
          <p:cNvPr id="146" name="Realizzazione di una piattaforma per la gestione di elezioni tramite voto telematico. Il sistema dovrà consentire di indire elezioni con un diverso numero di candidati. Gli elettori devono poter esprimere la propria preferenza tramite un’apposita interfaccia. Un’interfaccia di gestione deve infine determinare l’esito della votazione."/>
          <p:cNvSpPr txBox="1"/>
          <p:nvPr>
            <p:ph type="body" idx="1"/>
          </p:nvPr>
        </p:nvSpPr>
        <p:spPr>
          <a:xfrm>
            <a:off x="571500" y="2349500"/>
            <a:ext cx="11861800" cy="7226300"/>
          </a:xfrm>
          <a:prstGeom prst="rect">
            <a:avLst/>
          </a:prstGeom>
        </p:spPr>
        <p:txBody>
          <a:bodyPr/>
          <a:lstStyle>
            <a:lvl1pPr marL="0" indent="0" algn="ctr" defTabSz="457200">
              <a:lnSpc>
                <a:spcPts val="6000"/>
              </a:lnSpc>
              <a:spcBef>
                <a:spcPts val="1200"/>
              </a:spcBef>
              <a:buSzTx/>
              <a:buFontTx/>
              <a:buNone/>
              <a:defRPr sz="3600"/>
            </a:lvl1pPr>
          </a:lstStyle>
          <a:p>
            <a:pPr/>
            <a:r>
              <a:t>Realizzazione di una piattaforma per la gestione di elezioni tramite voto telematico. Il sistema dovrà consentire di indire elezioni con un diverso numero di candidati. Gli elettori devono poter esprimere la propria preferenza tramite un’apposita interfaccia. Un’interfaccia di gestione deve infine determinare l’esito della votazione. </a:t>
            </a:r>
          </a:p>
        </p:txBody>
      </p:sp>
      <p:sp>
        <p:nvSpPr>
          <p:cNvPr id="147" name="Numero diapositiva"/>
          <p:cNvSpPr txBox="1"/>
          <p:nvPr>
            <p:ph type="sldNum" sz="quarter" idx="4294967295"/>
          </p:nvPr>
        </p:nvSpPr>
        <p:spPr>
          <a:xfrm>
            <a:off x="12178579" y="9194800"/>
            <a:ext cx="211833" cy="3429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mc:AlternateContent xmlns:mc="http://schemas.openxmlformats.org/markup-compatibility/2006">
    <mc:Choice xmlns:p14="http://schemas.microsoft.com/office/powerpoint/2010/main" Requires="p14">
      <p:transition spd="med" advClick="1" p14:dur="800">
        <p:dissolv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9" name="Linea"/>
          <p:cNvSpPr/>
          <p:nvPr>
            <p:ph type="body" idx="13"/>
          </p:nvPr>
        </p:nvSpPr>
        <p:spPr>
          <a:xfrm>
            <a:off x="571500" y="2120900"/>
            <a:ext cx="11861800" cy="0"/>
          </a:xfrm>
          <a:prstGeom prst="line">
            <a:avLst/>
          </a:prstGeom>
        </p:spPr>
        <p:txBody>
          <a:bodyPr/>
          <a:lstStyle/>
          <a:p>
            <a:pPr marL="0" indent="0" defTabSz="457200">
              <a:spcBef>
                <a:spcPts val="0"/>
              </a:spcBef>
              <a:buSzTx/>
              <a:buFontTx/>
              <a:buNone/>
              <a:defRPr sz="1200">
                <a:solidFill>
                  <a:srgbClr val="000000"/>
                </a:solidFill>
                <a:latin typeface="Helvetica"/>
                <a:ea typeface="Helvetica"/>
                <a:cs typeface="Helvetica"/>
                <a:sym typeface="Helvetica"/>
              </a:defRPr>
            </a:pPr>
          </a:p>
        </p:txBody>
      </p:sp>
      <p:sp>
        <p:nvSpPr>
          <p:cNvPr id="150" name="Requisiti di sistema"/>
          <p:cNvSpPr txBox="1"/>
          <p:nvPr>
            <p:ph type="title"/>
          </p:nvPr>
        </p:nvSpPr>
        <p:spPr>
          <a:xfrm>
            <a:off x="571500" y="1270000"/>
            <a:ext cx="11861800" cy="723900"/>
          </a:xfrm>
          <a:prstGeom prst="rect">
            <a:avLst/>
          </a:prstGeom>
        </p:spPr>
        <p:txBody>
          <a:bodyPr/>
          <a:lstStyle>
            <a:lvl1pPr algn="ctr" defTabSz="543305">
              <a:spcBef>
                <a:spcPts val="2100"/>
              </a:spcBef>
              <a:defRPr sz="4836"/>
            </a:lvl1pPr>
          </a:lstStyle>
          <a:p>
            <a:pPr/>
            <a:r>
              <a:t>Requisiti di sistema</a:t>
            </a:r>
          </a:p>
        </p:txBody>
      </p:sp>
      <p:sp>
        <p:nvSpPr>
          <p:cNvPr id="151" name="Possibilità di Selezionare diversi sistemi elettorali: (Singolo Turno, Doppio Turno)…"/>
          <p:cNvSpPr txBox="1"/>
          <p:nvPr>
            <p:ph type="body" idx="1"/>
          </p:nvPr>
        </p:nvSpPr>
        <p:spPr>
          <a:xfrm>
            <a:off x="571500" y="2349500"/>
            <a:ext cx="11861800" cy="7226300"/>
          </a:xfrm>
          <a:prstGeom prst="rect">
            <a:avLst/>
          </a:prstGeom>
        </p:spPr>
        <p:txBody>
          <a:bodyPr/>
          <a:lstStyle/>
          <a:p>
            <a:pPr marL="261257" indent="-261257" defTabSz="457200">
              <a:lnSpc>
                <a:spcPts val="6000"/>
              </a:lnSpc>
              <a:spcBef>
                <a:spcPts val="1200"/>
              </a:spcBef>
              <a:defRPr sz="3600"/>
            </a:pPr>
            <a:r>
              <a:t> Possibilità di Selezionare diversi sistemi elettorali: (Singolo Turno, Doppio Turno)</a:t>
            </a:r>
          </a:p>
          <a:p>
            <a:pPr marL="261257" indent="-261257" defTabSz="457200">
              <a:lnSpc>
                <a:spcPts val="6000"/>
              </a:lnSpc>
              <a:spcBef>
                <a:spcPts val="1200"/>
              </a:spcBef>
              <a:defRPr sz="3600"/>
            </a:pPr>
            <a:r>
              <a:t> Sistema Distribuito</a:t>
            </a:r>
          </a:p>
          <a:p>
            <a:pPr marL="261257" indent="-261257" defTabSz="457200">
              <a:lnSpc>
                <a:spcPts val="6000"/>
              </a:lnSpc>
              <a:spcBef>
                <a:spcPts val="1200"/>
              </a:spcBef>
              <a:defRPr sz="3600"/>
            </a:pPr>
            <a:r>
              <a:t> Base di Dati:                                                            (Gestione dei Candidati, delle Persone Votanti e di altri dati necessari all’analisi dell’andamento delle Elezioni)</a:t>
            </a:r>
          </a:p>
        </p:txBody>
      </p:sp>
      <p:sp>
        <p:nvSpPr>
          <p:cNvPr id="152" name="Numero diapositiva"/>
          <p:cNvSpPr txBox="1"/>
          <p:nvPr>
            <p:ph type="sldNum" sz="quarter" idx="4294967295"/>
          </p:nvPr>
        </p:nvSpPr>
        <p:spPr>
          <a:xfrm>
            <a:off x="12178579" y="9194800"/>
            <a:ext cx="211833" cy="3429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mc:AlternateContent xmlns:mc="http://schemas.openxmlformats.org/markup-compatibility/2006">
    <mc:Choice xmlns:p14="http://schemas.microsoft.com/office/powerpoint/2010/main" Requires="p14">
      <p:transition spd="med" advClick="1" p14:dur="800">
        <p:dissolv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4" name="Linea"/>
          <p:cNvSpPr/>
          <p:nvPr>
            <p:ph type="body" idx="13"/>
          </p:nvPr>
        </p:nvSpPr>
        <p:spPr>
          <a:xfrm>
            <a:off x="571500" y="2273081"/>
            <a:ext cx="11861800" cy="1"/>
          </a:xfrm>
          <a:prstGeom prst="line">
            <a:avLst/>
          </a:prstGeom>
        </p:spPr>
        <p:txBody>
          <a:bodyPr/>
          <a:lstStyle/>
          <a:p>
            <a:pPr marL="0" indent="0" defTabSz="457200">
              <a:spcBef>
                <a:spcPts val="0"/>
              </a:spcBef>
              <a:buSzTx/>
              <a:buFontTx/>
              <a:buNone/>
              <a:defRPr sz="1200">
                <a:solidFill>
                  <a:srgbClr val="000000"/>
                </a:solidFill>
                <a:latin typeface="Helvetica"/>
                <a:ea typeface="Helvetica"/>
                <a:cs typeface="Helvetica"/>
                <a:sym typeface="Helvetica"/>
              </a:defRPr>
            </a:pPr>
          </a:p>
        </p:txBody>
      </p:sp>
      <p:sp>
        <p:nvSpPr>
          <p:cNvPr id="155" name="Requisiti non funzionali"/>
          <p:cNvSpPr txBox="1"/>
          <p:nvPr>
            <p:ph type="title"/>
          </p:nvPr>
        </p:nvSpPr>
        <p:spPr>
          <a:xfrm>
            <a:off x="571500" y="1422181"/>
            <a:ext cx="11861800" cy="723901"/>
          </a:xfrm>
          <a:prstGeom prst="rect">
            <a:avLst/>
          </a:prstGeom>
        </p:spPr>
        <p:txBody>
          <a:bodyPr/>
          <a:lstStyle>
            <a:lvl1pPr algn="ctr" defTabSz="543305">
              <a:spcBef>
                <a:spcPts val="2100"/>
              </a:spcBef>
              <a:defRPr sz="4836"/>
            </a:lvl1pPr>
          </a:lstStyle>
          <a:p>
            <a:pPr/>
            <a:r>
              <a:t>Requisiti non funzionali</a:t>
            </a:r>
          </a:p>
        </p:txBody>
      </p:sp>
      <p:sp>
        <p:nvSpPr>
          <p:cNvPr id="156" name="Il Software al primo avvio deve esser gestito da un utente Admin, il quale possa effettuare una verifica dello stato del programma e possa definire i vincoli dell’Elezione da indire come la Data di Fine e l’Avvio stesso dell’Elezione.…"/>
          <p:cNvSpPr txBox="1"/>
          <p:nvPr>
            <p:ph type="body" idx="1"/>
          </p:nvPr>
        </p:nvSpPr>
        <p:spPr>
          <a:xfrm>
            <a:off x="571500" y="2501681"/>
            <a:ext cx="11861800" cy="7226301"/>
          </a:xfrm>
          <a:prstGeom prst="rect">
            <a:avLst/>
          </a:prstGeom>
        </p:spPr>
        <p:txBody>
          <a:bodyPr/>
          <a:lstStyle/>
          <a:p>
            <a:pPr>
              <a:defRPr sz="3600"/>
            </a:pPr>
            <a:r>
              <a:t>Il Software al primo avvio deve esser gestito da un utente Admin, il quale possa effettuare una verifica dello stato del programma e possa definire i vincoli dell’Elezione da indire come la Data di Fine e l’Avvio stesso dell’Elezione.</a:t>
            </a:r>
          </a:p>
          <a:p>
            <a:pPr>
              <a:defRPr sz="3600"/>
            </a:pPr>
            <a:r>
              <a:t>La Data di Inizio è definita dal Sistema all’apertura del ServerFrame.</a:t>
            </a:r>
          </a:p>
        </p:txBody>
      </p:sp>
      <p:sp>
        <p:nvSpPr>
          <p:cNvPr id="157" name="Numero diapositiva"/>
          <p:cNvSpPr txBox="1"/>
          <p:nvPr>
            <p:ph type="sldNum" sz="quarter" idx="4294967295"/>
          </p:nvPr>
        </p:nvSpPr>
        <p:spPr>
          <a:xfrm>
            <a:off x="12178579" y="9194800"/>
            <a:ext cx="211833" cy="3429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mc:AlternateContent xmlns:mc="http://schemas.openxmlformats.org/markup-compatibility/2006">
    <mc:Choice xmlns:p14="http://schemas.microsoft.com/office/powerpoint/2010/main" Requires="p14">
      <p:transition spd="med" advClick="1" p14:dur="800">
        <p:dissolv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59" name="WhatsApp Image 2017-09-11 at 16.35.21.jpeg" descr="WhatsApp Image 2017-09-11 at 16.35.21.jpeg"/>
          <p:cNvPicPr>
            <a:picLocks noChangeAspect="1"/>
          </p:cNvPicPr>
          <p:nvPr>
            <p:ph type="pic" idx="13"/>
          </p:nvPr>
        </p:nvPicPr>
        <p:blipFill>
          <a:blip r:embed="rId2">
            <a:extLst/>
          </a:blip>
          <a:srcRect l="4597" t="6350" r="4663" b="6110"/>
          <a:stretch>
            <a:fillRect/>
          </a:stretch>
        </p:blipFill>
        <p:spPr>
          <a:xfrm>
            <a:off x="250337" y="1716886"/>
            <a:ext cx="5648122" cy="6732181"/>
          </a:xfrm>
          <a:custGeom>
            <a:avLst/>
            <a:gdLst/>
            <a:ahLst/>
            <a:cxnLst>
              <a:cxn ang="0">
                <a:pos x="wd2" y="hd2"/>
              </a:cxn>
              <a:cxn ang="5400000">
                <a:pos x="wd2" y="hd2"/>
              </a:cxn>
              <a:cxn ang="10800000">
                <a:pos x="wd2" y="hd2"/>
              </a:cxn>
              <a:cxn ang="16200000">
                <a:pos x="wd2" y="hd2"/>
              </a:cxn>
            </a:cxnLst>
            <a:rect l="0" t="0" r="r" b="b"/>
            <a:pathLst>
              <a:path w="21583" h="21552" fill="norm" stroke="1" extrusionOk="0">
                <a:moveTo>
                  <a:pt x="11389" y="0"/>
                </a:moveTo>
                <a:cubicBezTo>
                  <a:pt x="11344" y="15"/>
                  <a:pt x="11079" y="383"/>
                  <a:pt x="10801" y="820"/>
                </a:cubicBezTo>
                <a:cubicBezTo>
                  <a:pt x="10253" y="1680"/>
                  <a:pt x="9531" y="2817"/>
                  <a:pt x="9042" y="3590"/>
                </a:cubicBezTo>
                <a:cubicBezTo>
                  <a:pt x="8872" y="3857"/>
                  <a:pt x="8166" y="4972"/>
                  <a:pt x="7470" y="6067"/>
                </a:cubicBezTo>
                <a:cubicBezTo>
                  <a:pt x="6775" y="7162"/>
                  <a:pt x="6222" y="8092"/>
                  <a:pt x="6241" y="8133"/>
                </a:cubicBezTo>
                <a:cubicBezTo>
                  <a:pt x="6260" y="8175"/>
                  <a:pt x="6579" y="8280"/>
                  <a:pt x="6949" y="8367"/>
                </a:cubicBezTo>
                <a:cubicBezTo>
                  <a:pt x="7711" y="8546"/>
                  <a:pt x="7815" y="8599"/>
                  <a:pt x="7580" y="8680"/>
                </a:cubicBezTo>
                <a:cubicBezTo>
                  <a:pt x="7489" y="8711"/>
                  <a:pt x="5971" y="8867"/>
                  <a:pt x="4204" y="9028"/>
                </a:cubicBezTo>
                <a:cubicBezTo>
                  <a:pt x="801" y="9338"/>
                  <a:pt x="222" y="9404"/>
                  <a:pt x="85" y="9499"/>
                </a:cubicBezTo>
                <a:cubicBezTo>
                  <a:pt x="24" y="9541"/>
                  <a:pt x="0" y="9790"/>
                  <a:pt x="0" y="10372"/>
                </a:cubicBezTo>
                <a:cubicBezTo>
                  <a:pt x="0" y="11185"/>
                  <a:pt x="1" y="11186"/>
                  <a:pt x="171" y="11251"/>
                </a:cubicBezTo>
                <a:lnTo>
                  <a:pt x="341" y="11317"/>
                </a:lnTo>
                <a:lnTo>
                  <a:pt x="341" y="14491"/>
                </a:lnTo>
                <a:lnTo>
                  <a:pt x="341" y="17665"/>
                </a:lnTo>
                <a:lnTo>
                  <a:pt x="837" y="17979"/>
                </a:lnTo>
                <a:cubicBezTo>
                  <a:pt x="1110" y="18152"/>
                  <a:pt x="2502" y="19032"/>
                  <a:pt x="3931" y="19934"/>
                </a:cubicBezTo>
                <a:cubicBezTo>
                  <a:pt x="6034" y="21263"/>
                  <a:pt x="6560" y="21571"/>
                  <a:pt x="6699" y="21552"/>
                </a:cubicBezTo>
                <a:cubicBezTo>
                  <a:pt x="6951" y="21516"/>
                  <a:pt x="8078" y="21272"/>
                  <a:pt x="8236" y="21219"/>
                </a:cubicBezTo>
                <a:cubicBezTo>
                  <a:pt x="8387" y="21167"/>
                  <a:pt x="11565" y="20405"/>
                  <a:pt x="11997" y="20317"/>
                </a:cubicBezTo>
                <a:cubicBezTo>
                  <a:pt x="12147" y="20286"/>
                  <a:pt x="12700" y="20155"/>
                  <a:pt x="13226" y="20027"/>
                </a:cubicBezTo>
                <a:cubicBezTo>
                  <a:pt x="13752" y="19898"/>
                  <a:pt x="14245" y="19793"/>
                  <a:pt x="14322" y="19793"/>
                </a:cubicBezTo>
                <a:cubicBezTo>
                  <a:pt x="14399" y="19793"/>
                  <a:pt x="14491" y="19771"/>
                  <a:pt x="14527" y="19742"/>
                </a:cubicBezTo>
                <a:cubicBezTo>
                  <a:pt x="14610" y="19677"/>
                  <a:pt x="18241" y="18820"/>
                  <a:pt x="18437" y="18820"/>
                </a:cubicBezTo>
                <a:cubicBezTo>
                  <a:pt x="18517" y="18820"/>
                  <a:pt x="18598" y="18799"/>
                  <a:pt x="18617" y="18773"/>
                </a:cubicBezTo>
                <a:cubicBezTo>
                  <a:pt x="18636" y="18747"/>
                  <a:pt x="19028" y="18639"/>
                  <a:pt x="19486" y="18533"/>
                </a:cubicBezTo>
                <a:cubicBezTo>
                  <a:pt x="19944" y="18426"/>
                  <a:pt x="20376" y="18300"/>
                  <a:pt x="20448" y="18251"/>
                </a:cubicBezTo>
                <a:cubicBezTo>
                  <a:pt x="20566" y="18170"/>
                  <a:pt x="20588" y="17973"/>
                  <a:pt x="20711" y="15985"/>
                </a:cubicBezTo>
                <a:cubicBezTo>
                  <a:pt x="20785" y="14789"/>
                  <a:pt x="20865" y="13449"/>
                  <a:pt x="20889" y="13008"/>
                </a:cubicBezTo>
                <a:cubicBezTo>
                  <a:pt x="20954" y="11788"/>
                  <a:pt x="20975" y="11708"/>
                  <a:pt x="21236" y="11651"/>
                </a:cubicBezTo>
                <a:cubicBezTo>
                  <a:pt x="21488" y="11597"/>
                  <a:pt x="21497" y="11560"/>
                  <a:pt x="21562" y="10476"/>
                </a:cubicBezTo>
                <a:cubicBezTo>
                  <a:pt x="21600" y="9843"/>
                  <a:pt x="21598" y="9833"/>
                  <a:pt x="21445" y="9803"/>
                </a:cubicBezTo>
                <a:cubicBezTo>
                  <a:pt x="19585" y="9438"/>
                  <a:pt x="17659" y="9063"/>
                  <a:pt x="15960" y="8735"/>
                </a:cubicBezTo>
                <a:cubicBezTo>
                  <a:pt x="14795" y="8511"/>
                  <a:pt x="13817" y="8310"/>
                  <a:pt x="13790" y="8290"/>
                </a:cubicBezTo>
                <a:cubicBezTo>
                  <a:pt x="13762" y="8269"/>
                  <a:pt x="14647" y="6785"/>
                  <a:pt x="15755" y="4992"/>
                </a:cubicBezTo>
                <a:cubicBezTo>
                  <a:pt x="16898" y="3144"/>
                  <a:pt x="17744" y="1712"/>
                  <a:pt x="17710" y="1684"/>
                </a:cubicBezTo>
                <a:cubicBezTo>
                  <a:pt x="17616" y="1605"/>
                  <a:pt x="11481" y="-29"/>
                  <a:pt x="11389" y="0"/>
                </a:cubicBezTo>
                <a:close/>
              </a:path>
            </a:pathLst>
          </a:custGeom>
        </p:spPr>
      </p:pic>
      <p:sp>
        <p:nvSpPr>
          <p:cNvPr id="160" name="Linea"/>
          <p:cNvSpPr/>
          <p:nvPr>
            <p:ph type="body" idx="14"/>
          </p:nvPr>
        </p:nvSpPr>
        <p:spPr>
          <a:xfrm>
            <a:off x="7029450" y="2120900"/>
            <a:ext cx="5397500" cy="0"/>
          </a:xfrm>
          <a:prstGeom prst="line">
            <a:avLst/>
          </a:prstGeom>
        </p:spPr>
        <p:txBody>
          <a:bodyPr/>
          <a:lstStyle/>
          <a:p>
            <a:pPr marL="0" indent="0" defTabSz="457200">
              <a:spcBef>
                <a:spcPts val="0"/>
              </a:spcBef>
              <a:buSzTx/>
              <a:buFontTx/>
              <a:buNone/>
              <a:defRPr sz="1200">
                <a:solidFill>
                  <a:srgbClr val="000000"/>
                </a:solidFill>
                <a:latin typeface="Helvetica"/>
                <a:ea typeface="Helvetica"/>
                <a:cs typeface="Helvetica"/>
                <a:sym typeface="Helvetica"/>
              </a:defRPr>
            </a:pPr>
          </a:p>
        </p:txBody>
      </p:sp>
      <p:sp>
        <p:nvSpPr>
          <p:cNvPr id="161" name="Use cases"/>
          <p:cNvSpPr txBox="1"/>
          <p:nvPr>
            <p:ph type="title"/>
          </p:nvPr>
        </p:nvSpPr>
        <p:spPr>
          <a:xfrm>
            <a:off x="7029450" y="1270000"/>
            <a:ext cx="5397500" cy="723900"/>
          </a:xfrm>
          <a:prstGeom prst="rect">
            <a:avLst/>
          </a:prstGeom>
        </p:spPr>
        <p:txBody>
          <a:bodyPr/>
          <a:lstStyle>
            <a:lvl1pPr algn="ctr" defTabSz="543305">
              <a:spcBef>
                <a:spcPts val="2100"/>
              </a:spcBef>
              <a:defRPr sz="4836"/>
            </a:lvl1pPr>
          </a:lstStyle>
          <a:p>
            <a:pPr/>
            <a:r>
              <a:t>Use cases</a:t>
            </a:r>
          </a:p>
        </p:txBody>
      </p:sp>
      <p:sp>
        <p:nvSpPr>
          <p:cNvPr id="162" name="Alla definizione di un periodo di Elezioni da parte dello Stato ogni Comune deve definire un periodo (DataInizio - DataFine) nel quale aprire i Seggi.…"/>
          <p:cNvSpPr txBox="1"/>
          <p:nvPr>
            <p:ph type="body" sz="half" idx="1"/>
          </p:nvPr>
        </p:nvSpPr>
        <p:spPr>
          <a:xfrm>
            <a:off x="7029450" y="2349500"/>
            <a:ext cx="5397500" cy="7226300"/>
          </a:xfrm>
          <a:prstGeom prst="rect">
            <a:avLst/>
          </a:prstGeom>
        </p:spPr>
        <p:txBody>
          <a:bodyPr/>
          <a:lstStyle/>
          <a:p>
            <a:pPr marL="0" indent="0" defTabSz="457200">
              <a:lnSpc>
                <a:spcPts val="3800"/>
              </a:lnSpc>
              <a:spcBef>
                <a:spcPts val="1200"/>
              </a:spcBef>
              <a:buSzTx/>
              <a:buFontTx/>
              <a:buNone/>
              <a:defRPr sz="1800"/>
            </a:pPr>
            <a:r>
              <a:t>Alla definizione di un periodo di Elezioni da parte dello Stato ogni Comune deve definire un periodo (DataInizio - DataFine) nel quale aprire i Seggi.</a:t>
            </a:r>
          </a:p>
          <a:p>
            <a:pPr marL="0" indent="0" defTabSz="457200">
              <a:lnSpc>
                <a:spcPts val="3800"/>
              </a:lnSpc>
              <a:spcBef>
                <a:spcPts val="1200"/>
              </a:spcBef>
              <a:buSzTx/>
              <a:buFontTx/>
              <a:buNone/>
              <a:defRPr sz="1800"/>
            </a:pPr>
            <a:r>
              <a:t>Inizialmente un Amministratore inizializza il Sistema definendo Data di Inizio e Fine e Avviando l’Elezione attraverso un comando di Avvio.</a:t>
            </a:r>
          </a:p>
          <a:p>
            <a:pPr marL="0" indent="0" defTabSz="457200">
              <a:lnSpc>
                <a:spcPts val="3800"/>
              </a:lnSpc>
              <a:spcBef>
                <a:spcPts val="1200"/>
              </a:spcBef>
              <a:buSzTx/>
              <a:buFontTx/>
              <a:buNone/>
              <a:defRPr sz="1800"/>
            </a:pPr>
            <a:r>
              <a:t>Questo inizializza una Tabella nel Database del Comune con un IdElezione mentre la gestione dei Votanti e dei Voti inseriti viene gestita dalla altre tabelle presenti nel DB. </a:t>
            </a:r>
          </a:p>
          <a:p>
            <a:pPr marL="0" indent="0" defTabSz="457200">
              <a:lnSpc>
                <a:spcPts val="3800"/>
              </a:lnSpc>
              <a:spcBef>
                <a:spcPts val="1200"/>
              </a:spcBef>
              <a:buSzTx/>
              <a:buFontTx/>
              <a:buNone/>
              <a:defRPr sz="1800"/>
            </a:pPr>
            <a:r>
              <a:t>L’analisi di queste tabelle permette, a Chiusura Elezioni di definire il Vincitore e la necessità di indire un Secondo Turno.</a:t>
            </a:r>
          </a:p>
          <a:p>
            <a:pPr marL="0" indent="0" defTabSz="457200">
              <a:lnSpc>
                <a:spcPts val="3800"/>
              </a:lnSpc>
              <a:spcBef>
                <a:spcPts val="1200"/>
              </a:spcBef>
              <a:buSzTx/>
              <a:buFontTx/>
              <a:buNone/>
              <a:defRPr sz="1800"/>
            </a:pPr>
            <a:r>
              <a:t>La Persona Votante (Utente) all’arrivo nel Seggio deve inserire i proprio dati (Codice Fiscale e Tessera) ed effettuare la Registrazione.</a:t>
            </a:r>
          </a:p>
          <a:p>
            <a:pPr marL="0" indent="0" defTabSz="457200">
              <a:lnSpc>
                <a:spcPts val="3800"/>
              </a:lnSpc>
              <a:spcBef>
                <a:spcPts val="1200"/>
              </a:spcBef>
              <a:buSzTx/>
              <a:buFontTx/>
              <a:buNone/>
              <a:defRPr sz="1800"/>
            </a:pPr>
            <a:r>
              <a:t>Nel caso di Fallimento del Sistema i dati fondamentali sono salvati in un file .INI dal quale ripristinare il Sistema.</a:t>
            </a:r>
          </a:p>
        </p:txBody>
      </p:sp>
      <p:sp>
        <p:nvSpPr>
          <p:cNvPr id="163" name="Numero diapositiva"/>
          <p:cNvSpPr txBox="1"/>
          <p:nvPr>
            <p:ph type="sldNum" sz="quarter" idx="4294967295"/>
          </p:nvPr>
        </p:nvSpPr>
        <p:spPr>
          <a:xfrm>
            <a:off x="12178579" y="9194800"/>
            <a:ext cx="211833" cy="3429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mc:AlternateContent xmlns:mc="http://schemas.openxmlformats.org/markup-compatibility/2006">
    <mc:Choice xmlns:p14="http://schemas.microsoft.com/office/powerpoint/2010/main" Requires="p14">
      <p:transition spd="med" advClick="1" p14:dur="800">
        <p:dissolv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65" name="Immagine" descr="Immagine"/>
          <p:cNvPicPr>
            <a:picLocks noChangeAspect="1"/>
          </p:cNvPicPr>
          <p:nvPr>
            <p:ph type="pic" idx="13"/>
          </p:nvPr>
        </p:nvPicPr>
        <p:blipFill>
          <a:blip r:embed="rId2">
            <a:extLst/>
          </a:blip>
          <a:srcRect l="483" t="978" r="579" b="30723"/>
          <a:stretch>
            <a:fillRect/>
          </a:stretch>
        </p:blipFill>
        <p:spPr>
          <a:prstGeom prst="rect">
            <a:avLst/>
          </a:prstGeom>
        </p:spPr>
      </p:pic>
      <p:sp>
        <p:nvSpPr>
          <p:cNvPr id="166" name="Numero diapositiva"/>
          <p:cNvSpPr txBox="1"/>
          <p:nvPr>
            <p:ph type="sldNum" sz="quarter" idx="4294967295"/>
          </p:nvPr>
        </p:nvSpPr>
        <p:spPr>
          <a:xfrm>
            <a:off x="12178579" y="9194800"/>
            <a:ext cx="211833" cy="342900"/>
          </a:xfrm>
          <a:prstGeom prst="rect">
            <a:avLst/>
          </a:prstGeom>
          <a:extLst>
            <a:ext uri="{C572A759-6A51-4108-AA02-DFA0A04FC94B}">
              <ma14:wrappingTextBoxFlag xmlns:ma14="http://schemas.microsoft.com/office/mac/drawingml/2011/main" val="1"/>
            </a:ext>
          </a:extLst>
        </p:spPr>
        <p:txBody>
          <a:bodyPr/>
          <a:lstStyle>
            <a:lvl1pPr>
              <a:defRPr>
                <a:solidFill>
                  <a:srgbClr val="CBCBCB"/>
                </a:solidFill>
              </a:defRPr>
            </a:lvl1pPr>
          </a:lstStyle>
          <a:p>
            <a:pPr/>
            <a:fld id="{86CB4B4D-7CA3-9044-876B-883B54F8677D}" type="slidenum"/>
          </a:p>
        </p:txBody>
      </p:sp>
      <p:sp>
        <p:nvSpPr>
          <p:cNvPr id="167" name="UML"/>
          <p:cNvSpPr txBox="1"/>
          <p:nvPr/>
        </p:nvSpPr>
        <p:spPr>
          <a:xfrm>
            <a:off x="2188145" y="4197349"/>
            <a:ext cx="8628510" cy="13589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a:defRPr spc="72" sz="7200">
                <a:solidFill>
                  <a:srgbClr val="13FF00"/>
                </a:solidFill>
              </a:defRPr>
            </a:lvl1pPr>
          </a:lstStyle>
          <a:p>
            <a:pPr/>
            <a:r>
              <a:t>UML</a:t>
            </a:r>
          </a:p>
        </p:txBody>
      </p:sp>
    </p:spTree>
  </p:cSld>
  <p:clrMapOvr>
    <a:masterClrMapping/>
  </p:clrMapOvr>
  <mc:AlternateContent xmlns:mc="http://schemas.openxmlformats.org/markup-compatibility/2006">
    <mc:Choice xmlns:p14="http://schemas.microsoft.com/office/powerpoint/2010/main" Requires="p14">
      <p:transition spd="med" advClick="1" p14:dur="800">
        <p:dissolv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9" name="Linea"/>
          <p:cNvSpPr/>
          <p:nvPr>
            <p:ph type="body" idx="13"/>
          </p:nvPr>
        </p:nvSpPr>
        <p:spPr>
          <a:xfrm>
            <a:off x="571500" y="2120900"/>
            <a:ext cx="11861800" cy="0"/>
          </a:xfrm>
          <a:prstGeom prst="line">
            <a:avLst/>
          </a:prstGeom>
        </p:spPr>
        <p:txBody>
          <a:bodyPr/>
          <a:lstStyle/>
          <a:p>
            <a:pPr marL="0" indent="0" defTabSz="457200">
              <a:spcBef>
                <a:spcPts val="0"/>
              </a:spcBef>
              <a:buSzTx/>
              <a:buFontTx/>
              <a:buNone/>
              <a:defRPr sz="1200">
                <a:solidFill>
                  <a:srgbClr val="000000"/>
                </a:solidFill>
                <a:latin typeface="Helvetica"/>
                <a:ea typeface="Helvetica"/>
                <a:cs typeface="Helvetica"/>
                <a:sym typeface="Helvetica"/>
              </a:defRPr>
            </a:pPr>
          </a:p>
        </p:txBody>
      </p:sp>
      <p:sp>
        <p:nvSpPr>
          <p:cNvPr id="170" name="Design pattern"/>
          <p:cNvSpPr txBox="1"/>
          <p:nvPr>
            <p:ph type="title"/>
          </p:nvPr>
        </p:nvSpPr>
        <p:spPr>
          <a:xfrm>
            <a:off x="571500" y="1270000"/>
            <a:ext cx="11861800" cy="723900"/>
          </a:xfrm>
          <a:prstGeom prst="rect">
            <a:avLst/>
          </a:prstGeom>
        </p:spPr>
        <p:txBody>
          <a:bodyPr/>
          <a:lstStyle>
            <a:lvl1pPr algn="ctr" defTabSz="543305">
              <a:spcBef>
                <a:spcPts val="2100"/>
              </a:spcBef>
              <a:defRPr sz="4836"/>
            </a:lvl1pPr>
          </a:lstStyle>
          <a:p>
            <a:pPr/>
            <a:r>
              <a:t>Design pattern</a:t>
            </a:r>
          </a:p>
        </p:txBody>
      </p:sp>
      <p:sp>
        <p:nvSpPr>
          <p:cNvPr id="171" name="Corpo"/>
          <p:cNvSpPr txBox="1"/>
          <p:nvPr>
            <p:ph type="body" idx="1"/>
          </p:nvPr>
        </p:nvSpPr>
        <p:spPr>
          <a:xfrm>
            <a:off x="571500" y="2349500"/>
            <a:ext cx="11861800" cy="7226300"/>
          </a:xfrm>
          <a:prstGeom prst="rect">
            <a:avLst/>
          </a:prstGeom>
        </p:spPr>
        <p:txBody>
          <a:bodyPr/>
          <a:lstStyle/>
          <a:p>
            <a:pPr/>
          </a:p>
        </p:txBody>
      </p:sp>
    </p:spTree>
  </p:cSld>
  <p:clrMapOvr>
    <a:masterClrMapping/>
  </p:clrMapOvr>
  <mc:AlternateContent xmlns:mc="http://schemas.openxmlformats.org/markup-compatibility/2006">
    <mc:Choice xmlns:p14="http://schemas.microsoft.com/office/powerpoint/2010/main" Requires="p14">
      <p:transition spd="med" advClick="1" p14:dur="800">
        <p:dissolve/>
      </p:transition>
    </mc:Choice>
    <mc:Fallback>
      <p:transition spd="med">
        <p:fade/>
      </p:transition>
    </mc:Fallback>
  </mc:AlternateContent>
</p:sld>
</file>

<file path=ppt/theme/theme1.xml><?xml version="1.0" encoding="utf-8"?>
<a:theme xmlns:a="http://schemas.openxmlformats.org/drawingml/2006/main" xmlns:r="http://schemas.openxmlformats.org/officeDocument/2006/relationships" name="New_Template9">
  <a:themeElements>
    <a:clrScheme name="New_Template9">
      <a:dk1>
        <a:srgbClr val="5C5C5C"/>
      </a:dk1>
      <a:lt1>
        <a:srgbClr val="FFFFFF"/>
      </a:lt1>
      <a:dk2>
        <a:srgbClr val="5C5C5C"/>
      </a:dk2>
      <a:lt2>
        <a:srgbClr val="CBCBCB"/>
      </a:lt2>
      <a:accent1>
        <a:srgbClr val="80989C"/>
      </a:accent1>
      <a:accent2>
        <a:srgbClr val="A8AB65"/>
      </a:accent2>
      <a:accent3>
        <a:srgbClr val="CBAC69"/>
      </a:accent3>
      <a:accent4>
        <a:srgbClr val="CF7330"/>
      </a:accent4>
      <a:accent5>
        <a:srgbClr val="B44C34"/>
      </a:accent5>
      <a:accent6>
        <a:srgbClr val="8C869B"/>
      </a:accent6>
      <a:hlink>
        <a:srgbClr val="0000FF"/>
      </a:hlink>
      <a:folHlink>
        <a:srgbClr val="FF00FF"/>
      </a:folHlink>
    </a:clrScheme>
    <a:fontScheme name="New_Template9">
      <a:majorFont>
        <a:latin typeface="DIN Condensed"/>
        <a:ea typeface="DIN Condensed"/>
        <a:cs typeface="DIN Condensed"/>
      </a:majorFont>
      <a:minorFont>
        <a:latin typeface="DIN Condensed"/>
        <a:ea typeface="DIN Condensed"/>
        <a:cs typeface="DIN Condensed"/>
      </a:minorFont>
    </a:fontScheme>
    <a:fmtScheme name="New_Template9">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hueOff val="-522454"/>
            <a:satOff val="1153"/>
            <a:lumOff val="13444"/>
          </a:schemeClr>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FFFFFF"/>
            </a:solidFill>
            <a:effectLst/>
            <a:uFillTx/>
            <a:latin typeface="DIN Alternate"/>
            <a:ea typeface="DIN Alternate"/>
            <a:cs typeface="DIN Alternate"/>
            <a:sym typeface="DIN Alternat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747676"/>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l" defTabSz="584200" rtl="0" fontAlgn="auto" latinLnBrk="0" hangingPunct="0">
          <a:lnSpc>
            <a:spcPct val="100000"/>
          </a:lnSpc>
          <a:spcBef>
            <a:spcPts val="1400"/>
          </a:spcBef>
          <a:spcAft>
            <a:spcPts val="0"/>
          </a:spcAft>
          <a:buClrTx/>
          <a:buSzTx/>
          <a:buFontTx/>
          <a:buNone/>
          <a:tabLst/>
          <a:defRPr b="0" baseline="0" cap="none" i="1" spc="28" strike="noStrike" sz="2800" u="none" kumimoji="0" normalizeH="0">
            <a:ln>
              <a:noFill/>
            </a:ln>
            <a:solidFill>
              <a:srgbClr val="5C5C5C"/>
            </a:solidFill>
            <a:effectLst/>
            <a:uFillTx/>
            <a:latin typeface="Iowan Old Style"/>
            <a:ea typeface="Iowan Old Style"/>
            <a:cs typeface="Iowan Old Style"/>
            <a:sym typeface="Iowan Old Styl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New_Template9">
  <a:themeElements>
    <a:clrScheme name="New_Template9">
      <a:dk1>
        <a:srgbClr val="000000"/>
      </a:dk1>
      <a:lt1>
        <a:srgbClr val="FFFFFF"/>
      </a:lt1>
      <a:dk2>
        <a:srgbClr val="5C5C5C"/>
      </a:dk2>
      <a:lt2>
        <a:srgbClr val="CBCBCB"/>
      </a:lt2>
      <a:accent1>
        <a:srgbClr val="80989C"/>
      </a:accent1>
      <a:accent2>
        <a:srgbClr val="A8AB65"/>
      </a:accent2>
      <a:accent3>
        <a:srgbClr val="CBAC69"/>
      </a:accent3>
      <a:accent4>
        <a:srgbClr val="CF7330"/>
      </a:accent4>
      <a:accent5>
        <a:srgbClr val="B44C34"/>
      </a:accent5>
      <a:accent6>
        <a:srgbClr val="8C869B"/>
      </a:accent6>
      <a:hlink>
        <a:srgbClr val="0000FF"/>
      </a:hlink>
      <a:folHlink>
        <a:srgbClr val="FF00FF"/>
      </a:folHlink>
    </a:clrScheme>
    <a:fontScheme name="New_Template9">
      <a:majorFont>
        <a:latin typeface="DIN Condensed"/>
        <a:ea typeface="DIN Condensed"/>
        <a:cs typeface="DIN Condensed"/>
      </a:majorFont>
      <a:minorFont>
        <a:latin typeface="DIN Condensed"/>
        <a:ea typeface="DIN Condensed"/>
        <a:cs typeface="DIN Condensed"/>
      </a:minorFont>
    </a:fontScheme>
    <a:fmtScheme name="New_Template9">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hueOff val="-522454"/>
            <a:satOff val="1153"/>
            <a:lumOff val="13444"/>
          </a:schemeClr>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FFFFFF"/>
            </a:solidFill>
            <a:effectLst/>
            <a:uFillTx/>
            <a:latin typeface="DIN Alternate"/>
            <a:ea typeface="DIN Alternate"/>
            <a:cs typeface="DIN Alternate"/>
            <a:sym typeface="DIN Alternat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747676"/>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l" defTabSz="584200" rtl="0" fontAlgn="auto" latinLnBrk="0" hangingPunct="0">
          <a:lnSpc>
            <a:spcPct val="100000"/>
          </a:lnSpc>
          <a:spcBef>
            <a:spcPts val="1400"/>
          </a:spcBef>
          <a:spcAft>
            <a:spcPts val="0"/>
          </a:spcAft>
          <a:buClrTx/>
          <a:buSzTx/>
          <a:buFontTx/>
          <a:buNone/>
          <a:tabLst/>
          <a:defRPr b="0" baseline="0" cap="none" i="1" spc="28" strike="noStrike" sz="2800" u="none" kumimoji="0" normalizeH="0">
            <a:ln>
              <a:noFill/>
            </a:ln>
            <a:solidFill>
              <a:srgbClr val="5C5C5C"/>
            </a:solidFill>
            <a:effectLst/>
            <a:uFillTx/>
            <a:latin typeface="Iowan Old Style"/>
            <a:ea typeface="Iowan Old Style"/>
            <a:cs typeface="Iowan Old Style"/>
            <a:sym typeface="Iowan Old Styl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